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147471841" r:id="rId3"/>
    <p:sldId id="2147471840" r:id="rId4"/>
    <p:sldId id="2147471842" r:id="rId5"/>
    <p:sldId id="2147471843" r:id="rId6"/>
    <p:sldId id="2147471845" r:id="rId7"/>
    <p:sldId id="2147471846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85D570-F2D9-410C-8FC7-4B2DF8DF57FD}" v="1" dt="2023-05-15T14:08:42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6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3E85D570-F2D9-410C-8FC7-4B2DF8DF57FD}"/>
    <pc:docChg chg="undo custSel addSld delSld modSld">
      <pc:chgData name="Chunhui Zhang" userId="fdc248b9-f08b-4c7c-a534-e43a1ca2b185" providerId="ADAL" clId="{3E85D570-F2D9-410C-8FC7-4B2DF8DF57FD}" dt="2023-05-15T14:16:41.539" v="114" actId="20577"/>
      <pc:docMkLst>
        <pc:docMk/>
      </pc:docMkLst>
      <pc:sldChg chg="modSp new mod">
        <pc:chgData name="Chunhui Zhang" userId="fdc248b9-f08b-4c7c-a534-e43a1ca2b185" providerId="ADAL" clId="{3E85D570-F2D9-410C-8FC7-4B2DF8DF57FD}" dt="2023-05-15T14:16:41.539" v="114" actId="20577"/>
        <pc:sldMkLst>
          <pc:docMk/>
          <pc:sldMk cId="4160193871" sldId="256"/>
        </pc:sldMkLst>
        <pc:spChg chg="mod">
          <ac:chgData name="Chunhui Zhang" userId="fdc248b9-f08b-4c7c-a534-e43a1ca2b185" providerId="ADAL" clId="{3E85D570-F2D9-410C-8FC7-4B2DF8DF57FD}" dt="2023-05-15T14:16:41.539" v="114" actId="20577"/>
          <ac:spMkLst>
            <pc:docMk/>
            <pc:sldMk cId="4160193871" sldId="256"/>
            <ac:spMk id="2" creationId="{43730BFD-8927-A094-BDD7-09D04D82EEC9}"/>
          </ac:spMkLst>
        </pc:spChg>
        <pc:spChg chg="mod">
          <ac:chgData name="Chunhui Zhang" userId="fdc248b9-f08b-4c7c-a534-e43a1ca2b185" providerId="ADAL" clId="{3E85D570-F2D9-410C-8FC7-4B2DF8DF57FD}" dt="2023-05-15T14:11:33.489" v="107" actId="20577"/>
          <ac:spMkLst>
            <pc:docMk/>
            <pc:sldMk cId="4160193871" sldId="256"/>
            <ac:spMk id="3" creationId="{1B2EFB5C-AFD1-CAFA-05ED-12A9C26FA32F}"/>
          </ac:spMkLst>
        </pc:spChg>
      </pc:sldChg>
      <pc:sldChg chg="addSp delSp modSp new del mod modClrScheme chgLayout">
        <pc:chgData name="Chunhui Zhang" userId="fdc248b9-f08b-4c7c-a534-e43a1ca2b185" providerId="ADAL" clId="{3E85D570-F2D9-410C-8FC7-4B2DF8DF57FD}" dt="2023-05-15T14:09:10.174" v="16" actId="47"/>
        <pc:sldMkLst>
          <pc:docMk/>
          <pc:sldMk cId="2081056807" sldId="257"/>
        </pc:sldMkLst>
        <pc:spChg chg="del">
          <ac:chgData name="Chunhui Zhang" userId="fdc248b9-f08b-4c7c-a534-e43a1ca2b185" providerId="ADAL" clId="{3E85D570-F2D9-410C-8FC7-4B2DF8DF57FD}" dt="2023-05-15T14:08:58.412" v="11" actId="700"/>
          <ac:spMkLst>
            <pc:docMk/>
            <pc:sldMk cId="2081056807" sldId="257"/>
            <ac:spMk id="2" creationId="{3D3843AA-91BE-600E-FBDD-386F9CFE08DA}"/>
          </ac:spMkLst>
        </pc:spChg>
        <pc:spChg chg="del">
          <ac:chgData name="Chunhui Zhang" userId="fdc248b9-f08b-4c7c-a534-e43a1ca2b185" providerId="ADAL" clId="{3E85D570-F2D9-410C-8FC7-4B2DF8DF57FD}" dt="2023-05-15T14:08:58.412" v="11" actId="700"/>
          <ac:spMkLst>
            <pc:docMk/>
            <pc:sldMk cId="2081056807" sldId="257"/>
            <ac:spMk id="3" creationId="{2B676060-5804-7ED2-0E98-7C29FDAD190A}"/>
          </ac:spMkLst>
        </pc:spChg>
        <pc:spChg chg="add del mod ord">
          <ac:chgData name="Chunhui Zhang" userId="fdc248b9-f08b-4c7c-a534-e43a1ca2b185" providerId="ADAL" clId="{3E85D570-F2D9-410C-8FC7-4B2DF8DF57FD}" dt="2023-05-15T14:09:03.947" v="12" actId="700"/>
          <ac:spMkLst>
            <pc:docMk/>
            <pc:sldMk cId="2081056807" sldId="257"/>
            <ac:spMk id="4" creationId="{C3D18795-B196-A3E0-2DF9-3C49A6FDD434}"/>
          </ac:spMkLst>
        </pc:spChg>
        <pc:spChg chg="add del mod ord">
          <ac:chgData name="Chunhui Zhang" userId="fdc248b9-f08b-4c7c-a534-e43a1ca2b185" providerId="ADAL" clId="{3E85D570-F2D9-410C-8FC7-4B2DF8DF57FD}" dt="2023-05-15T14:09:03.947" v="12" actId="700"/>
          <ac:spMkLst>
            <pc:docMk/>
            <pc:sldMk cId="2081056807" sldId="257"/>
            <ac:spMk id="5" creationId="{A81B60D1-5026-50AC-C506-AE49984164BE}"/>
          </ac:spMkLst>
        </pc:spChg>
        <pc:spChg chg="add mod ord">
          <ac:chgData name="Chunhui Zhang" userId="fdc248b9-f08b-4c7c-a534-e43a1ca2b185" providerId="ADAL" clId="{3E85D570-F2D9-410C-8FC7-4B2DF8DF57FD}" dt="2023-05-15T14:09:06.904" v="15" actId="20577"/>
          <ac:spMkLst>
            <pc:docMk/>
            <pc:sldMk cId="2081056807" sldId="257"/>
            <ac:spMk id="6" creationId="{53713BB0-0999-ABE4-6808-4FB602E6FE6D}"/>
          </ac:spMkLst>
        </pc:spChg>
        <pc:spChg chg="add mod ord">
          <ac:chgData name="Chunhui Zhang" userId="fdc248b9-f08b-4c7c-a534-e43a1ca2b185" providerId="ADAL" clId="{3E85D570-F2D9-410C-8FC7-4B2DF8DF57FD}" dt="2023-05-15T14:09:03.947" v="12" actId="700"/>
          <ac:spMkLst>
            <pc:docMk/>
            <pc:sldMk cId="2081056807" sldId="257"/>
            <ac:spMk id="7" creationId="{09C22AE9-E5D3-382D-FD99-DA13980CAA37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086" v="4" actId="27636"/>
        <pc:sldMkLst>
          <pc:docMk/>
          <pc:sldMk cId="3632382363" sldId="2147471840"/>
        </pc:sldMkLst>
        <pc:spChg chg="mod">
          <ac:chgData name="Chunhui Zhang" userId="fdc248b9-f08b-4c7c-a534-e43a1ca2b185" providerId="ADAL" clId="{3E85D570-F2D9-410C-8FC7-4B2DF8DF57FD}" dt="2023-05-15T14:08:43.086" v="4" actId="27636"/>
          <ac:spMkLst>
            <pc:docMk/>
            <pc:sldMk cId="3632382363" sldId="2147471840"/>
            <ac:spMk id="2" creationId="{6BF61A0D-AA2F-411D-AE83-3EE2F7E6F4A7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039" v="3" actId="27636"/>
        <pc:sldMkLst>
          <pc:docMk/>
          <pc:sldMk cId="4255740522" sldId="2147471841"/>
        </pc:sldMkLst>
        <pc:spChg chg="mod">
          <ac:chgData name="Chunhui Zhang" userId="fdc248b9-f08b-4c7c-a534-e43a1ca2b185" providerId="ADAL" clId="{3E85D570-F2D9-410C-8FC7-4B2DF8DF57FD}" dt="2023-05-15T14:08:43.039" v="3" actId="27636"/>
          <ac:spMkLst>
            <pc:docMk/>
            <pc:sldMk cId="4255740522" sldId="2147471841"/>
            <ac:spMk id="2" creationId="{75292F83-2F3A-4B5F-359F-3F92BE8C3302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111" v="5" actId="27636"/>
        <pc:sldMkLst>
          <pc:docMk/>
          <pc:sldMk cId="2546040382" sldId="2147471842"/>
        </pc:sldMkLst>
        <pc:spChg chg="mod">
          <ac:chgData name="Chunhui Zhang" userId="fdc248b9-f08b-4c7c-a534-e43a1ca2b185" providerId="ADAL" clId="{3E85D570-F2D9-410C-8FC7-4B2DF8DF57FD}" dt="2023-05-15T14:08:43.111" v="5" actId="27636"/>
          <ac:spMkLst>
            <pc:docMk/>
            <pc:sldMk cId="2546040382" sldId="2147471842"/>
            <ac:spMk id="2" creationId="{6BF61A0D-AA2F-411D-AE83-3EE2F7E6F4A7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124" v="7" actId="27636"/>
        <pc:sldMkLst>
          <pc:docMk/>
          <pc:sldMk cId="2897956670" sldId="2147471843"/>
        </pc:sldMkLst>
        <pc:spChg chg="mod">
          <ac:chgData name="Chunhui Zhang" userId="fdc248b9-f08b-4c7c-a534-e43a1ca2b185" providerId="ADAL" clId="{3E85D570-F2D9-410C-8FC7-4B2DF8DF57FD}" dt="2023-05-15T14:08:43.123" v="6" actId="27636"/>
          <ac:spMkLst>
            <pc:docMk/>
            <pc:sldMk cId="2897956670" sldId="2147471843"/>
            <ac:spMk id="2" creationId="{6BF61A0D-AA2F-411D-AE83-3EE2F7E6F4A7}"/>
          </ac:spMkLst>
        </pc:spChg>
        <pc:spChg chg="mod">
          <ac:chgData name="Chunhui Zhang" userId="fdc248b9-f08b-4c7c-a534-e43a1ca2b185" providerId="ADAL" clId="{3E85D570-F2D9-410C-8FC7-4B2DF8DF57FD}" dt="2023-05-15T14:08:43.124" v="7" actId="27636"/>
          <ac:spMkLst>
            <pc:docMk/>
            <pc:sldMk cId="2897956670" sldId="2147471843"/>
            <ac:spMk id="3" creationId="{9EB4CBE4-E201-4799-9598-886407F8474E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133" v="9" actId="27636"/>
        <pc:sldMkLst>
          <pc:docMk/>
          <pc:sldMk cId="1634689190" sldId="2147471845"/>
        </pc:sldMkLst>
        <pc:spChg chg="mod">
          <ac:chgData name="Chunhui Zhang" userId="fdc248b9-f08b-4c7c-a534-e43a1ca2b185" providerId="ADAL" clId="{3E85D570-F2D9-410C-8FC7-4B2DF8DF57FD}" dt="2023-05-15T14:08:43.132" v="8" actId="27636"/>
          <ac:spMkLst>
            <pc:docMk/>
            <pc:sldMk cId="1634689190" sldId="2147471845"/>
            <ac:spMk id="2" creationId="{6BF61A0D-AA2F-411D-AE83-3EE2F7E6F4A7}"/>
          </ac:spMkLst>
        </pc:spChg>
        <pc:spChg chg="mod">
          <ac:chgData name="Chunhui Zhang" userId="fdc248b9-f08b-4c7c-a534-e43a1ca2b185" providerId="ADAL" clId="{3E85D570-F2D9-410C-8FC7-4B2DF8DF57FD}" dt="2023-05-15T14:08:43.133" v="9" actId="27636"/>
          <ac:spMkLst>
            <pc:docMk/>
            <pc:sldMk cId="1634689190" sldId="2147471845"/>
            <ac:spMk id="3" creationId="{9EB4CBE4-E201-4799-9598-886407F8474E}"/>
          </ac:spMkLst>
        </pc:spChg>
      </pc:sldChg>
      <pc:sldChg chg="modSp add mod">
        <pc:chgData name="Chunhui Zhang" userId="fdc248b9-f08b-4c7c-a534-e43a1ca2b185" providerId="ADAL" clId="{3E85D570-F2D9-410C-8FC7-4B2DF8DF57FD}" dt="2023-05-15T14:08:43.144" v="10" actId="27636"/>
        <pc:sldMkLst>
          <pc:docMk/>
          <pc:sldMk cId="1043754872" sldId="2147471846"/>
        </pc:sldMkLst>
        <pc:spChg chg="mod">
          <ac:chgData name="Chunhui Zhang" userId="fdc248b9-f08b-4c7c-a534-e43a1ca2b185" providerId="ADAL" clId="{3E85D570-F2D9-410C-8FC7-4B2DF8DF57FD}" dt="2023-05-15T14:08:43.144" v="10" actId="27636"/>
          <ac:spMkLst>
            <pc:docMk/>
            <pc:sldMk cId="1043754872" sldId="2147471846"/>
            <ac:spMk id="2" creationId="{E7D7C130-F533-715F-983D-D238D2D47F2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8DF9C-8B53-8DF4-C524-C7E70DE77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AC1B48-E4A1-B080-23E9-A99E4B0ED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2883A6-EDF8-5DA8-18D5-D1EA56364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B2E88-6EE3-9363-775A-876989CAA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3286E-DA80-7645-AC23-951F6B05F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8599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4E2A0-9C46-D927-4452-6178C24A8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B77410-D839-1C1B-3311-556F53BD21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F86AA-F8AC-3F50-5476-A551F56E3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EF482-808A-7F88-F109-948F50F9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0954A-9C50-DCA1-5D98-1C1E401C5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0457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0E6861-19C5-37DF-7E99-BB568854B7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540BA5-ED11-42E7-EF18-6E671CAED7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44F38-1E3B-868E-895F-618AE03BA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0329C-0866-42DC-7908-DB059C103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55FC8-38FA-13AF-A8E7-ADC4CC783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944774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799999"/>
            <a:ext cx="11135785" cy="4345823"/>
          </a:xfrm>
        </p:spPr>
        <p:txBody>
          <a:bodyPr>
            <a:normAutofit/>
          </a:bodyPr>
          <a:lstStyle>
            <a:lvl1pPr>
              <a:defRPr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9951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B5259-2B37-9A5C-0FF8-D27E1037D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601EA-D72C-B209-D3F4-ACED9DE7E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833D71-514A-05EF-E135-E21775633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29BAA-34F3-C258-F51A-4616937FC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7296B-C953-9095-3CED-22E7A1A6D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3822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14A79-6A5F-8409-AD4D-B74C59040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FA80C-9AD4-F727-3454-1A26B680E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C1627-A7D9-2A5F-B089-B97BFA1A5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BB95B-E5CC-1BC8-916C-399DDEAF2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9EC51-B8F2-D8B1-27AA-86DB289D9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92050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5789-E56E-9F99-3403-2E8E449CB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DA960-5F19-A741-CE6B-C89C78D70A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9F60E-11DA-8FFD-6DC7-484ADBF867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09D9A-624D-79E5-4FC9-04184FE5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C2011-8937-36C9-A7D0-B2FA777F4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EFC220-B841-A8E0-3B78-60ABD59FB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73787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C0549-C817-A74B-0358-882CBC70C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96684-3B3F-2E9B-1694-58D9EB664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649DE-43CF-3F74-55D2-0505C50A5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C842F0-2E72-0BA9-F23A-5E6DBD404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4A2332-C629-E9BD-5368-F02AF81B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563796-15DA-E539-A218-F97E337D1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B98389-EE4D-B71F-E84B-B36E2EFC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67B881-0228-0FD0-7A6F-4B195D33C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67345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5B646-2C56-709F-4FF2-111FCED42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1E283E-2B74-AC65-EBF4-C213AD2DD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3F579-1A33-B706-C7E2-7FB1082D7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3DFAF3-D898-28EA-7281-2FF37CBE6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3253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5C091E-9F83-E4FC-B6A1-64BC9900B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326198-3820-8F00-C66B-D79888ABD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91036E-BCEF-7792-794E-AA9604D3E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7870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FD059-2F8D-5B0B-24CF-C498617C2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0259F-2B8E-7B5D-BCEF-6870DEC00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935A-756E-4B79-9DC7-2AB637E20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AC675-24D0-003A-76FC-20221265B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DC8EF7-BB18-77FC-A394-64F1DF5C7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5D92BE-B1B9-226B-BC4B-246DA2D6D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40936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1F249-FA62-BBC6-9BAA-850DF2081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42869E-976E-C0E4-3ACC-1830FC13EE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81C16C-74AE-84AC-3DDA-F575B3163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E1DA6-C957-6084-8179-1FF18C710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BD7DF9-F99C-8EC3-6ABD-40C5871E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FB208-4605-EC99-93F8-48F5CD0A2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96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27B721-1245-AD34-0F0B-A658797BA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6895D-0A0F-429A-C705-4C233DBE1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14B53-F02F-5278-A926-689184C33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867EB-D8E6-459D-8B77-F3DEAD9ABF63}" type="datetimeFigureOut">
              <a:rPr lang="en-SE" smtClean="0"/>
              <a:t>2023-05-15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BD5B9-5542-F51C-6E99-A3B043EB8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389A1-A472-C97C-4991-1732C137F1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970F-9EE6-49BA-A150-B230C11501E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2710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30BFD-8927-A094-BDD7-09D04D82E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0728" y="485550"/>
            <a:ext cx="10537372" cy="892550"/>
          </a:xfrm>
        </p:spPr>
        <p:txBody>
          <a:bodyPr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 WG4 Meeting # 107			</a:t>
            </a:r>
            <a:r>
              <a:rPr lang="en-GB" sz="20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R4-2309212</a:t>
            </a:r>
            <a:br>
              <a:rPr lang="en-GB" sz="20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sz="20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Incheon</a:t>
            </a: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Korea, 22 May - 26 May , 2023</a:t>
            </a:r>
            <a:br>
              <a:rPr lang="en-SE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en-SE" sz="2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2EFB5C-AFD1-CAFA-05ED-12A9C26FA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318" y="2930322"/>
            <a:ext cx="9144000" cy="1655762"/>
          </a:xfrm>
        </p:spPr>
        <p:txBody>
          <a:bodyPr>
            <a:normAutofit fontScale="92500" lnSpcReduction="10000"/>
          </a:bodyPr>
          <a:lstStyle/>
          <a:p>
            <a:pPr algn="l">
              <a:spcAft>
                <a:spcPts val="9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Source:		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Ericsson</a:t>
            </a:r>
            <a:endParaRPr lang="en-SE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>
              <a:spcAft>
                <a:spcPts val="9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Title: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	Observations of RAN4 MPR Results</a:t>
            </a:r>
            <a:endParaRPr lang="en-SE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>
              <a:spcAft>
                <a:spcPts val="9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Agenda item: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8.28.2.1</a:t>
            </a:r>
            <a:endParaRPr lang="en-SE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/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Document for:	</a:t>
            </a:r>
            <a:r>
              <a:rPr lang="en-US" sz="1800" b="1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I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nformation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160193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75292F83-2F3A-4B5F-359F-3F92BE8C33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Analysis was done only for FR1 given the lack of results for FR2 based on excel data v4</a:t>
                </a:r>
              </a:p>
              <a:p>
                <a:r>
                  <a:rPr lang="en-US" dirty="0"/>
                  <a:t>For each MPR reduction (enhancement) scheme, at a given carrier frequency, compute the spectral efficiency and search for the matching spectral efficiency in the baseline</a:t>
                </a:r>
              </a:p>
              <a:p>
                <a:pPr lvl="1"/>
                <a:r>
                  <a:rPr lang="en-US" dirty="0"/>
                  <a:t>MCS in the plots is the MCS of the FDSS-SE scheme; the MCS for the transparent scheme is typically one less</a:t>
                </a:r>
              </a:p>
              <a:p>
                <a:r>
                  <a:rPr lang="en-US" dirty="0"/>
                  <a:t>Look up the SINRs for 10% BLER and the OBOs for the baseline and the enhancement scheme, and compute gain for the scheme as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𝑔𝑎𝑖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𝑒𝑛h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𝑆𝐼𝑁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𝑒𝑛h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𝑆𝐼𝑁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𝑏𝑎𝑠𝑒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𝑂𝐵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𝑏𝑎𝑠𝑒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𝑂𝐵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𝑒𝑛h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For each company, according to whether Inner/Outer PRBs are used, whether boosting is used, and for each MCS, take the best gain from all configurations of the scheme (i.e. #PRBs, which filter is used, and which type of transparent scheme is used).</a:t>
                </a:r>
              </a:p>
              <a:p>
                <a:pPr lvl="1"/>
                <a:r>
                  <a:rPr lang="en-US" dirty="0"/>
                  <a:t>This step is important: some settings have poor performance, and some good performance, so taking a mean will reduce performance substantially from the best configuration.</a:t>
                </a:r>
              </a:p>
              <a:p>
                <a:pPr lvl="1"/>
                <a:r>
                  <a:rPr lang="en-US" dirty="0"/>
                  <a:t>The implication is that the UE may adapt schemes or parameters, and if this is practical is not considered here</a:t>
                </a:r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75292F83-2F3A-4B5F-359F-3F92BE8C33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66" t="-3226" r="-1423" b="-2384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3B6D1263-A83D-BC6D-7DA3-5858CE87F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method</a:t>
            </a:r>
          </a:p>
        </p:txBody>
      </p:sp>
    </p:spTree>
    <p:extLst>
      <p:ext uri="{BB962C8B-B14F-4D97-AF65-F5344CB8AC3E}">
        <p14:creationId xmlns:p14="http://schemas.microsoft.com/office/powerpoint/2010/main" val="4255740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F61A0D-AA2F-411D-AE83-3EE2F7E6F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799999"/>
            <a:ext cx="5091703" cy="434582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Only 5 companies providing OBO and BLER results: E///, HW, Nok, QC, vivo</a:t>
            </a:r>
          </a:p>
          <a:p>
            <a:r>
              <a:rPr lang="en-US" dirty="0"/>
              <a:t>QC’s results have MPR table based baselines for the boosted case, rather than other companies that set the OBO based on the RF sims.</a:t>
            </a:r>
          </a:p>
          <a:p>
            <a:pPr lvl="1"/>
            <a:r>
              <a:rPr lang="en-US" dirty="0"/>
              <a:t>This may not affect relative trends much, but may drive some misalignment in absolute gains.</a:t>
            </a:r>
          </a:p>
          <a:p>
            <a:r>
              <a:rPr lang="en-US" dirty="0" err="1"/>
              <a:t>Vivo’s</a:t>
            </a:r>
            <a:r>
              <a:rPr lang="en-US" dirty="0"/>
              <a:t> results are a bit hard to understand, e.g. baseline 10% BLER SINR being worse than FDSS.  Speculating that there could be </a:t>
            </a:r>
            <a:r>
              <a:rPr lang="en-US" dirty="0" err="1"/>
              <a:t>misentered</a:t>
            </a:r>
            <a:r>
              <a:rPr lang="en-US" dirty="0"/>
              <a:t> data in some cases.</a:t>
            </a:r>
          </a:p>
          <a:p>
            <a:pPr lvl="1"/>
            <a:r>
              <a:rPr lang="en-US" dirty="0"/>
              <a:t>Not including </a:t>
            </a:r>
            <a:r>
              <a:rPr lang="en-US" dirty="0" err="1"/>
              <a:t>vivo’s</a:t>
            </a:r>
            <a:r>
              <a:rPr lang="en-US" dirty="0"/>
              <a:t> results in the analysis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B4CBE4-E201-4799-9598-886407F84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observations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DEE5BC-78AA-FCE4-6CCA-25A41C972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38" b="20741"/>
          <a:stretch/>
        </p:blipFill>
        <p:spPr>
          <a:xfrm>
            <a:off x="6571131" y="1799999"/>
            <a:ext cx="5333546" cy="39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82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F61A0D-AA2F-411D-AE83-3EE2F7E6F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799999"/>
            <a:ext cx="5091703" cy="434582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Results basically from E/// only</a:t>
            </a:r>
          </a:p>
          <a:p>
            <a:pPr lvl="1"/>
            <a:r>
              <a:rPr lang="en-US" dirty="0"/>
              <a:t>No results from other companies, except vivo</a:t>
            </a:r>
          </a:p>
          <a:p>
            <a:r>
              <a:rPr lang="en-US" dirty="0"/>
              <a:t>At 4 GHz, </a:t>
            </a:r>
          </a:p>
          <a:p>
            <a:pPr lvl="1"/>
            <a:r>
              <a:rPr lang="en-US" dirty="0"/>
              <a:t>some (1/4 – 1/2 dB) gains from both transparent and FDSS-SE in outer PRBs for MCS 1 &amp; 3</a:t>
            </a:r>
          </a:p>
          <a:p>
            <a:pPr lvl="2"/>
            <a:r>
              <a:rPr lang="en-US" dirty="0"/>
              <a:t>No gain from FDSS-SE over transparent</a:t>
            </a:r>
          </a:p>
          <a:p>
            <a:pPr lvl="1"/>
            <a:r>
              <a:rPr lang="en-US" dirty="0"/>
              <a:t>FDSS-SE has losses in outer PRBs; transparent schemes have 0 dB gain.</a:t>
            </a:r>
          </a:p>
          <a:p>
            <a:r>
              <a:rPr lang="en-US" dirty="0"/>
              <a:t>At 700 MHz, 0.7 and 0.9 dB, respectively for transparent and FDSS-SE in outer PRBs at MCS 3</a:t>
            </a:r>
          </a:p>
          <a:p>
            <a:pPr lvl="1"/>
            <a:r>
              <a:rPr lang="en-US" dirty="0"/>
              <a:t> But no gains otherwise</a:t>
            </a:r>
          </a:p>
          <a:p>
            <a:pPr lvl="1"/>
            <a:r>
              <a:rPr lang="en-US" dirty="0"/>
              <a:t>FDSS has losses on inner PRBs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B4CBE4-E201-4799-9598-886407F84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FDSS-SE vs. Transparent:</a:t>
            </a:r>
            <a:br>
              <a:rPr lang="en-US" dirty="0"/>
            </a:br>
            <a:r>
              <a:rPr lang="en-US" dirty="0"/>
              <a:t>Without Boosting, 700 MHz &amp; 4 GHZ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CCE271-4D8A-F97B-C181-4BF660D10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517" b="17429"/>
          <a:stretch/>
        </p:blipFill>
        <p:spPr>
          <a:xfrm>
            <a:off x="6347013" y="1325086"/>
            <a:ext cx="5056091" cy="23708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7DF0BD-59D8-696C-66E1-CAEB36038F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696" b="18000"/>
          <a:stretch/>
        </p:blipFill>
        <p:spPr>
          <a:xfrm>
            <a:off x="6347014" y="3813106"/>
            <a:ext cx="5056092" cy="280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040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F61A0D-AA2F-411D-AE83-3EE2F7E6F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799999"/>
            <a:ext cx="5091703" cy="434582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E///, Nok, QC results were available</a:t>
            </a:r>
          </a:p>
          <a:p>
            <a:r>
              <a:rPr lang="en-US" dirty="0"/>
              <a:t>All show reduced gains at highest MCS (8)</a:t>
            </a:r>
          </a:p>
          <a:p>
            <a:pPr lvl="1"/>
            <a:r>
              <a:rPr lang="en-US" dirty="0"/>
              <a:t>MCS 3 vs. MCS 1 gains do not vary too much</a:t>
            </a:r>
          </a:p>
          <a:p>
            <a:r>
              <a:rPr lang="en-US" dirty="0"/>
              <a:t>Ericsson and QC show reduced or no gains for inner PRBs for FDSS-SE vs. transparent</a:t>
            </a:r>
          </a:p>
          <a:p>
            <a:pPr lvl="1"/>
            <a:r>
              <a:rPr lang="en-US" dirty="0"/>
              <a:t>Nokia have the opposite: about 0.5 dB more gain from inner at MCS1.</a:t>
            </a:r>
          </a:p>
          <a:p>
            <a:pPr lvl="2"/>
            <a:r>
              <a:rPr lang="en-US" dirty="0"/>
              <a:t>Nokia’s transparent baseline performs worse compared to FDSS-SE on inner PRBs</a:t>
            </a:r>
          </a:p>
          <a:p>
            <a:r>
              <a:rPr lang="en-US" dirty="0"/>
              <a:t>Nokia’s transparent baseline is significantly worse (0.5 to 1 dB) than E///’s and QC’s, which could explain this </a:t>
            </a:r>
          </a:p>
          <a:p>
            <a:r>
              <a:rPr lang="en-US" dirty="0"/>
              <a:t>E/// show at most ~0.5 dB gain from FDSS-SE</a:t>
            </a:r>
          </a:p>
          <a:p>
            <a:pPr lvl="1"/>
            <a:r>
              <a:rPr lang="en-US" dirty="0"/>
              <a:t>~1dB loss is observed for MCS 8 in inner PRBs</a:t>
            </a:r>
          </a:p>
          <a:p>
            <a:r>
              <a:rPr lang="en-US" dirty="0"/>
              <a:t>Qualcomm show about 0.5 </a:t>
            </a:r>
            <a:r>
              <a:rPr lang="en-US" dirty="0" err="1"/>
              <a:t>db</a:t>
            </a:r>
            <a:r>
              <a:rPr lang="en-US" dirty="0"/>
              <a:t> Inner, 1.0 dB outer gains</a:t>
            </a:r>
          </a:p>
          <a:p>
            <a:r>
              <a:rPr lang="en-US" dirty="0"/>
              <a:t>Nokia: about 0.5-1 dB gain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B4CBE4-E201-4799-9598-886407F84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FDSS-SE vs. Transparent:</a:t>
            </a:r>
            <a:br>
              <a:rPr lang="en-US" dirty="0"/>
            </a:br>
            <a:r>
              <a:rPr lang="en-US" dirty="0"/>
              <a:t>With Boosting, 4 GHZ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DEE5BC-78AA-FCE4-6CCA-25A41C972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38" b="20741"/>
          <a:stretch/>
        </p:blipFill>
        <p:spPr>
          <a:xfrm>
            <a:off x="5624552" y="1444298"/>
            <a:ext cx="6280126" cy="470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56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F61A0D-AA2F-411D-AE83-3EE2F7E6F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799999"/>
            <a:ext cx="5091703" cy="434582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E///, Nok, HW results were available</a:t>
            </a:r>
          </a:p>
          <a:p>
            <a:pPr lvl="1"/>
            <a:r>
              <a:rPr lang="en-US" dirty="0"/>
              <a:t>HW only have results for inner PRBs</a:t>
            </a:r>
          </a:p>
          <a:p>
            <a:r>
              <a:rPr lang="en-US" dirty="0"/>
              <a:t>E/// and HW reduced gains at highest MCS (8)</a:t>
            </a:r>
          </a:p>
          <a:p>
            <a:r>
              <a:rPr lang="en-US" dirty="0"/>
              <a:t>MCS 3 vs. MCS 1 gains do not vary too much</a:t>
            </a:r>
          </a:p>
          <a:p>
            <a:r>
              <a:rPr lang="en-US" dirty="0"/>
              <a:t>Ericsson show worse performance for inner PRBs, while Nokia show better for inner PRBs</a:t>
            </a:r>
          </a:p>
          <a:p>
            <a:r>
              <a:rPr lang="en-US" dirty="0"/>
              <a:t>E/// show ~1-1.5 dB gain from FDSS-SE on outer PRBs, </a:t>
            </a:r>
          </a:p>
          <a:p>
            <a:pPr lvl="1"/>
            <a:r>
              <a:rPr lang="en-US" dirty="0"/>
              <a:t>Inner PRBs have essentially no gain</a:t>
            </a:r>
          </a:p>
          <a:p>
            <a:pPr lvl="1"/>
            <a:r>
              <a:rPr lang="en-US" dirty="0"/>
              <a:t>Note: no results for MCS8 for 700 MHz baseline</a:t>
            </a:r>
          </a:p>
          <a:p>
            <a:r>
              <a:rPr lang="en-US" dirty="0"/>
              <a:t>Huawei show about 1.3 and 0.8 dB gain for inner PRBs at MCS1 and MCS8, respectively</a:t>
            </a:r>
          </a:p>
          <a:p>
            <a:pPr lvl="1"/>
            <a:r>
              <a:rPr lang="en-US" dirty="0"/>
              <a:t>No gain or small loss from transparent schemes</a:t>
            </a:r>
          </a:p>
          <a:p>
            <a:r>
              <a:rPr lang="en-US" dirty="0"/>
              <a:t>Nokia: about 0.5-1 dB gain</a:t>
            </a:r>
          </a:p>
          <a:p>
            <a:pPr lvl="1"/>
            <a:r>
              <a:rPr lang="en-US" dirty="0"/>
              <a:t>The larger gain seems to be from a degradation in the transparent scheme for MCS 8 on the inner PRBs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B4CBE4-E201-4799-9598-886407F84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FDSS-SE vs. Transparent:</a:t>
            </a:r>
            <a:br>
              <a:rPr lang="en-US" dirty="0"/>
            </a:br>
            <a:r>
              <a:rPr lang="en-US" dirty="0"/>
              <a:t>With Boosting, 700 MHZ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197D79-3D35-6A2E-88A9-B09D87B1CD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41" b="14499"/>
          <a:stretch/>
        </p:blipFill>
        <p:spPr>
          <a:xfrm>
            <a:off x="6741459" y="1631577"/>
            <a:ext cx="4855318" cy="41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89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D7C130-F533-715F-983D-D238D2D47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228165"/>
            <a:ext cx="11135785" cy="528021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spreadsheet results provide a limited window into behavior, since</a:t>
            </a:r>
          </a:p>
          <a:p>
            <a:pPr lvl="1"/>
            <a:r>
              <a:rPr lang="en-US" dirty="0"/>
              <a:t>A small number of companies provided results</a:t>
            </a:r>
          </a:p>
          <a:p>
            <a:pPr lvl="1"/>
            <a:r>
              <a:rPr lang="en-US" dirty="0"/>
              <a:t>A limited number of bandwidth and MCS combinations were simulated</a:t>
            </a:r>
          </a:p>
          <a:p>
            <a:pPr lvl="1"/>
            <a:r>
              <a:rPr lang="en-US" dirty="0"/>
              <a:t>There are many configurations simulated, and selecting among them is complicated, which leads to taking the ‘best’ configuration although this may exaggerate gains.</a:t>
            </a:r>
          </a:p>
          <a:p>
            <a:pPr lvl="1"/>
            <a:r>
              <a:rPr lang="en-US" dirty="0"/>
              <a:t>Companies do not provide results for all configurations, boosting/not, inner/outer, etc.</a:t>
            </a:r>
          </a:p>
          <a:p>
            <a:r>
              <a:rPr lang="en-US" dirty="0"/>
              <a:t>Companies providing simulations generally seem to focus on the boosting case</a:t>
            </a:r>
          </a:p>
          <a:p>
            <a:pPr lvl="1"/>
            <a:r>
              <a:rPr lang="en-US" dirty="0"/>
              <a:t>Only E//, and we understand vivo, provide results for both boosting &amp; non, but others all provide results for boosting</a:t>
            </a:r>
          </a:p>
          <a:p>
            <a:r>
              <a:rPr lang="en-US" dirty="0"/>
              <a:t>Companies generally found worse gains of FDSS-SE for MCS8, but not much differences between MCS 1 &amp; 3</a:t>
            </a:r>
          </a:p>
          <a:p>
            <a:r>
              <a:rPr lang="en-US" dirty="0"/>
              <a:t>E/// and QC show reduced or no gains for inner PRBs for FDSS-SE vs. transparent</a:t>
            </a:r>
          </a:p>
          <a:p>
            <a:pPr lvl="1"/>
            <a:r>
              <a:rPr lang="en-US" dirty="0"/>
              <a:t>Nokia tends to show worse performance for inner PRBs, especially for transparent schemes</a:t>
            </a:r>
          </a:p>
          <a:p>
            <a:r>
              <a:rPr lang="en-US" dirty="0"/>
              <a:t>E/// and QC tend to show less benefit of FDSS-SE over the transparent schemes compared to HW &amp; Nok</a:t>
            </a:r>
          </a:p>
          <a:p>
            <a:pPr lvl="1"/>
            <a:r>
              <a:rPr lang="en-US" dirty="0"/>
              <a:t>This could be in part due to the selection of the transparent scheme: HW &amp; Nok use FDSS, whereas E/// and QC use Clipping, </a:t>
            </a:r>
            <a:r>
              <a:rPr lang="en-US" dirty="0" err="1"/>
              <a:t>Clipping+Filtering</a:t>
            </a:r>
            <a:r>
              <a:rPr lang="en-US" dirty="0"/>
              <a:t>, and/or Peak Cancelation</a:t>
            </a:r>
          </a:p>
          <a:p>
            <a:pPr lvl="1"/>
            <a:r>
              <a:rPr lang="en-US" dirty="0"/>
              <a:t>HW found no benefit at all from transparent schemes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9A8387-5672-3EA0-3D51-AEF6AE161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043754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990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Times New Roman</vt:lpstr>
      <vt:lpstr>Office Theme</vt:lpstr>
      <vt:lpstr>3GPP TSG-RAN WG4 Meeting # 107     R4-2309212 Incheon, Korea, 22 May - 26 May , 2023 </vt:lpstr>
      <vt:lpstr>Analysis method</vt:lpstr>
      <vt:lpstr>General observations</vt:lpstr>
      <vt:lpstr>FDSS-SE vs. Transparent: Without Boosting, 700 MHz &amp; 4 GHZ</vt:lpstr>
      <vt:lpstr>FDSS-SE vs. Transparent: With Boosting, 4 GHZ</vt:lpstr>
      <vt:lpstr>FDSS-SE vs. Transparent: With Boosting, 700 MHZ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 107      R4-230xy Incheon, Korea, 22 May - 26 May , 2023 </dc:title>
  <dc:creator>Chunhui Zhang</dc:creator>
  <cp:lastModifiedBy>Chunhui Zhang</cp:lastModifiedBy>
  <cp:revision>1</cp:revision>
  <dcterms:created xsi:type="dcterms:W3CDTF">2023-05-15T14:08:27Z</dcterms:created>
  <dcterms:modified xsi:type="dcterms:W3CDTF">2023-05-15T14:16:43Z</dcterms:modified>
</cp:coreProperties>
</file>