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934" r:id="rId5"/>
    <p:sldId id="928" r:id="rId6"/>
    <p:sldId id="981" r:id="rId7"/>
    <p:sldId id="978" r:id="rId8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ABB87A-40B6-49A6-9181-7439848F71F6}" v="4" dt="2023-04-15T10:04:12.5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8" d="100"/>
          <a:sy n="118" d="100"/>
        </p:scale>
        <p:origin x="307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F752BD90-33CA-487B-B7EE-AFC9B9BD0353}"/>
    <pc:docChg chg="undo custSel addSld modSld">
      <pc:chgData name="Chervyakov, Andrey" userId="dbdfc4e7-c505-4785-a117-c03dfe609c52" providerId="ADAL" clId="{F752BD90-33CA-487B-B7EE-AFC9B9BD0353}" dt="2022-01-18T07:59:23.210" v="550" actId="6549"/>
      <pc:docMkLst>
        <pc:docMk/>
      </pc:docMkLst>
      <pc:sldChg chg="modSp mod">
        <pc:chgData name="Chervyakov, Andrey" userId="dbdfc4e7-c505-4785-a117-c03dfe609c52" providerId="ADAL" clId="{F752BD90-33CA-487B-B7EE-AFC9B9BD0353}" dt="2022-01-18T07:58:08.256" v="534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F752BD90-33CA-487B-B7EE-AFC9B9BD0353}" dt="2022-01-18T07:58:08.256" v="534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F752BD90-33CA-487B-B7EE-AFC9B9BD0353}" dt="2022-01-16T08:06:11.862" v="477" actId="6549"/>
        <pc:sldMkLst>
          <pc:docMk/>
          <pc:sldMk cId="775197004" sldId="934"/>
        </pc:sldMkLst>
        <pc:spChg chg="mod">
          <ac:chgData name="Chervyakov, Andrey" userId="dbdfc4e7-c505-4785-a117-c03dfe609c52" providerId="ADAL" clId="{F752BD90-33CA-487B-B7EE-AFC9B9BD0353}" dt="2022-01-16T07:57:13.999" v="24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F752BD90-33CA-487B-B7EE-AFC9B9BD0353}" dt="2022-01-16T07:56:56.864" v="3" actId="20577"/>
          <ac:spMkLst>
            <pc:docMk/>
            <pc:sldMk cId="775197004" sldId="934"/>
            <ac:spMk id="4" creationId="{D30B7C3F-3D32-4F2D-8FDD-60718C51D42B}"/>
          </ac:spMkLst>
        </pc:spChg>
        <pc:spChg chg="mod">
          <ac:chgData name="Chervyakov, Andrey" userId="dbdfc4e7-c505-4785-a117-c03dfe609c52" providerId="ADAL" clId="{F752BD90-33CA-487B-B7EE-AFC9B9BD0353}" dt="2022-01-16T08:06:11.862" v="477" actId="6549"/>
          <ac:spMkLst>
            <pc:docMk/>
            <pc:sldMk cId="775197004" sldId="934"/>
            <ac:spMk id="5" creationId="{EBB0B9E5-9838-4AA8-B169-89A3469C2EB4}"/>
          </ac:spMkLst>
        </pc:spChg>
      </pc:sldChg>
      <pc:sldChg chg="modSp mod">
        <pc:chgData name="Chervyakov, Andrey" userId="dbdfc4e7-c505-4785-a117-c03dfe609c52" providerId="ADAL" clId="{F752BD90-33CA-487B-B7EE-AFC9B9BD0353}" dt="2022-01-18T07:59:23.210" v="550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F752BD90-33CA-487B-B7EE-AFC9B9BD0353}" dt="2022-01-18T07:59:23.210" v="550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F752BD90-33CA-487B-B7EE-AFC9B9BD0353}" dt="2022-01-18T07:58:43.814" v="539" actId="33524"/>
        <pc:sldMkLst>
          <pc:docMk/>
          <pc:sldMk cId="40239670" sldId="981"/>
        </pc:sldMkLst>
        <pc:spChg chg="mod">
          <ac:chgData name="Chervyakov, Andrey" userId="dbdfc4e7-c505-4785-a117-c03dfe609c52" providerId="ADAL" clId="{F752BD90-33CA-487B-B7EE-AFC9B9BD0353}" dt="2022-01-18T07:58:43.814" v="539" actId="33524"/>
          <ac:spMkLst>
            <pc:docMk/>
            <pc:sldMk cId="40239670" sldId="981"/>
            <ac:spMk id="3" creationId="{B1BE6906-4FA3-42DA-8E86-BA4DD12F41A6}"/>
          </ac:spMkLst>
        </pc:spChg>
      </pc:sldChg>
      <pc:sldChg chg="modSp add mod">
        <pc:chgData name="Chervyakov, Andrey" userId="dbdfc4e7-c505-4785-a117-c03dfe609c52" providerId="ADAL" clId="{F752BD90-33CA-487B-B7EE-AFC9B9BD0353}" dt="2022-01-16T08:05:50.127" v="467" actId="948"/>
        <pc:sldMkLst>
          <pc:docMk/>
          <pc:sldMk cId="4160905624" sldId="982"/>
        </pc:sldMkLst>
        <pc:spChg chg="mod">
          <ac:chgData name="Chervyakov, Andrey" userId="dbdfc4e7-c505-4785-a117-c03dfe609c52" providerId="ADAL" clId="{F752BD90-33CA-487B-B7EE-AFC9B9BD0353}" dt="2022-01-16T08:05:50.127" v="467" actId="948"/>
          <ac:spMkLst>
            <pc:docMk/>
            <pc:sldMk cId="4160905624" sldId="982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4AABB87A-40B6-49A6-9181-7439848F71F6}"/>
    <pc:docChg chg="undo redo custSel delSld modSld">
      <pc:chgData name="Chervyakov, Andrey" userId="dbdfc4e7-c505-4785-a117-c03dfe609c52" providerId="ADAL" clId="{4AABB87A-40B6-49A6-9181-7439848F71F6}" dt="2023-04-17T13:01:50.306" v="116" actId="6549"/>
      <pc:docMkLst>
        <pc:docMk/>
      </pc:docMkLst>
      <pc:sldChg chg="modSp mod">
        <pc:chgData name="Chervyakov, Andrey" userId="dbdfc4e7-c505-4785-a117-c03dfe609c52" providerId="ADAL" clId="{4AABB87A-40B6-49A6-9181-7439848F71F6}" dt="2023-04-17T13:01:27.761" v="115"/>
        <pc:sldMkLst>
          <pc:docMk/>
          <pc:sldMk cId="2261567071" sldId="928"/>
        </pc:sldMkLst>
        <pc:spChg chg="mod">
          <ac:chgData name="Chervyakov, Andrey" userId="dbdfc4e7-c505-4785-a117-c03dfe609c52" providerId="ADAL" clId="{4AABB87A-40B6-49A6-9181-7439848F71F6}" dt="2023-04-17T13:01:27.761" v="115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4AABB87A-40B6-49A6-9181-7439848F71F6}" dt="2023-04-15T09:53:55.839" v="30" actId="6549"/>
        <pc:sldMkLst>
          <pc:docMk/>
          <pc:sldMk cId="775197004" sldId="934"/>
        </pc:sldMkLst>
        <pc:spChg chg="mod">
          <ac:chgData name="Chervyakov, Andrey" userId="dbdfc4e7-c505-4785-a117-c03dfe609c52" providerId="ADAL" clId="{4AABB87A-40B6-49A6-9181-7439848F71F6}" dt="2023-04-15T09:53:55.839" v="30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4AABB87A-40B6-49A6-9181-7439848F71F6}" dt="2023-04-15T09:53:40.419" v="4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4AABB87A-40B6-49A6-9181-7439848F71F6}" dt="2023-04-17T12:25:44.319" v="109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4AABB87A-40B6-49A6-9181-7439848F71F6}" dt="2023-04-17T12:25:44.319" v="109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4AABB87A-40B6-49A6-9181-7439848F71F6}" dt="2023-04-17T13:01:50.306" v="116" actId="6549"/>
        <pc:sldMkLst>
          <pc:docMk/>
          <pc:sldMk cId="40239670" sldId="981"/>
        </pc:sldMkLst>
        <pc:spChg chg="mod">
          <ac:chgData name="Chervyakov, Andrey" userId="dbdfc4e7-c505-4785-a117-c03dfe609c52" providerId="ADAL" clId="{4AABB87A-40B6-49A6-9181-7439848F71F6}" dt="2023-04-17T13:01:50.306" v="116" actId="6549"/>
          <ac:spMkLst>
            <pc:docMk/>
            <pc:sldMk cId="40239670" sldId="981"/>
            <ac:spMk id="3" creationId="{B1BE6906-4FA3-42DA-8E86-BA4DD12F41A6}"/>
          </ac:spMkLst>
        </pc:spChg>
      </pc:sldChg>
      <pc:sldChg chg="del">
        <pc:chgData name="Chervyakov, Andrey" userId="dbdfc4e7-c505-4785-a117-c03dfe609c52" providerId="ADAL" clId="{4AABB87A-40B6-49A6-9181-7439848F71F6}" dt="2023-04-15T10:05:30.815" v="78" actId="47"/>
        <pc:sldMkLst>
          <pc:docMk/>
          <pc:sldMk cId="4160905624" sldId="982"/>
        </pc:sldMkLst>
      </pc:sldChg>
    </pc:docChg>
  </pc:docChgLst>
  <pc:docChgLst>
    <pc:chgData name="Chervyakov, Andrey" userId="dbdfc4e7-c505-4785-a117-c03dfe609c52" providerId="ADAL" clId="{8FD61A09-6659-4EA2-8202-AFC38E92F8C6}"/>
    <pc:docChg chg="undo custSel modSld">
      <pc:chgData name="Chervyakov, Andrey" userId="dbdfc4e7-c505-4785-a117-c03dfe609c52" providerId="ADAL" clId="{8FD61A09-6659-4EA2-8202-AFC38E92F8C6}" dt="2022-02-21T12:48:53.261" v="428" actId="207"/>
      <pc:docMkLst>
        <pc:docMk/>
      </pc:docMkLst>
      <pc:sldChg chg="modSp mod">
        <pc:chgData name="Chervyakov, Andrey" userId="dbdfc4e7-c505-4785-a117-c03dfe609c52" providerId="ADAL" clId="{8FD61A09-6659-4EA2-8202-AFC38E92F8C6}" dt="2022-02-21T12:47:30.470" v="416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8FD61A09-6659-4EA2-8202-AFC38E92F8C6}" dt="2022-02-21T12:47:30.470" v="416" actId="6549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8FD61A09-6659-4EA2-8202-AFC38E92F8C6}" dt="2022-02-17T17:07:45.431" v="25" actId="14100"/>
        <pc:sldMkLst>
          <pc:docMk/>
          <pc:sldMk cId="775197004" sldId="934"/>
        </pc:sldMkLst>
        <pc:spChg chg="mod">
          <ac:chgData name="Chervyakov, Andrey" userId="dbdfc4e7-c505-4785-a117-c03dfe609c52" providerId="ADAL" clId="{8FD61A09-6659-4EA2-8202-AFC38E92F8C6}" dt="2022-02-17T17:07:45.431" v="25" actId="14100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8FD61A09-6659-4EA2-8202-AFC38E92F8C6}" dt="2022-02-17T17:07:30.131" v="0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8FD61A09-6659-4EA2-8202-AFC38E92F8C6}" dt="2022-02-21T05:26:40.342" v="371" actId="13926"/>
        <pc:sldMkLst>
          <pc:docMk/>
          <pc:sldMk cId="1407393842" sldId="978"/>
        </pc:sldMkLst>
        <pc:spChg chg="mod">
          <ac:chgData name="Chervyakov, Andrey" userId="dbdfc4e7-c505-4785-a117-c03dfe609c52" providerId="ADAL" clId="{8FD61A09-6659-4EA2-8202-AFC38E92F8C6}" dt="2022-02-21T05:26:40.342" v="371" actId="13926"/>
          <ac:spMkLst>
            <pc:docMk/>
            <pc:sldMk cId="1407393842" sldId="97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8FD61A09-6659-4EA2-8202-AFC38E92F8C6}" dt="2022-02-21T12:48:53.261" v="428" actId="207"/>
        <pc:sldMkLst>
          <pc:docMk/>
          <pc:sldMk cId="40239670" sldId="981"/>
        </pc:sldMkLst>
        <pc:spChg chg="mod">
          <ac:chgData name="Chervyakov, Andrey" userId="dbdfc4e7-c505-4785-a117-c03dfe609c52" providerId="ADAL" clId="{8FD61A09-6659-4EA2-8202-AFC38E92F8C6}" dt="2022-02-21T12:48:53.261" v="428" actId="207"/>
          <ac:spMkLst>
            <pc:docMk/>
            <pc:sldMk cId="40239670" sldId="981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8FD61A09-6659-4EA2-8202-AFC38E92F8C6}" dt="2022-02-21T12:47:53.266" v="424" actId="20577"/>
        <pc:sldMkLst>
          <pc:docMk/>
          <pc:sldMk cId="4160905624" sldId="982"/>
        </pc:sldMkLst>
        <pc:spChg chg="mod">
          <ac:chgData name="Chervyakov, Andrey" userId="dbdfc4e7-c505-4785-a117-c03dfe609c52" providerId="ADAL" clId="{8FD61A09-6659-4EA2-8202-AFC38E92F8C6}" dt="2022-02-21T12:47:53.266" v="424" actId="20577"/>
          <ac:spMkLst>
            <pc:docMk/>
            <pc:sldMk cId="4160905624" sldId="982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256FA7DC-C44A-4FDB-94BA-C72E19F3B14F}"/>
    <pc:docChg chg="undo custSel modSld">
      <pc:chgData name="Chervyakov, Andrey" userId="dbdfc4e7-c505-4785-a117-c03dfe609c52" providerId="ADAL" clId="{256FA7DC-C44A-4FDB-94BA-C72E19F3B14F}" dt="2021-11-08T17:00:10.460" v="257" actId="20577"/>
      <pc:docMkLst>
        <pc:docMk/>
      </pc:docMkLst>
      <pc:sldChg chg="addSp delSp modSp mod">
        <pc:chgData name="Chervyakov, Andrey" userId="dbdfc4e7-c505-4785-a117-c03dfe609c52" providerId="ADAL" clId="{256FA7DC-C44A-4FDB-94BA-C72E19F3B14F}" dt="2021-11-08T17:00:10.460" v="257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256FA7DC-C44A-4FDB-94BA-C72E19F3B14F}" dt="2021-11-08T17:00:10.460" v="257" actId="20577"/>
          <ac:spMkLst>
            <pc:docMk/>
            <pc:sldMk cId="2261567071" sldId="928"/>
            <ac:spMk id="3" creationId="{B1BE6906-4FA3-42DA-8E86-BA4DD12F41A6}"/>
          </ac:spMkLst>
        </pc:spChg>
        <pc:graphicFrameChg chg="add del mod">
          <ac:chgData name="Chervyakov, Andrey" userId="dbdfc4e7-c505-4785-a117-c03dfe609c52" providerId="ADAL" clId="{256FA7DC-C44A-4FDB-94BA-C72E19F3B14F}" dt="2021-11-02T05:42:17.244" v="56"/>
          <ac:graphicFrameMkLst>
            <pc:docMk/>
            <pc:sldMk cId="2261567071" sldId="928"/>
            <ac:graphicFrameMk id="4" creationId="{477F24AA-BCCD-4F5E-A115-913CA22B66A0}"/>
          </ac:graphicFrameMkLst>
        </pc:graphicFrameChg>
      </pc:sldChg>
      <pc:sldChg chg="modSp mod">
        <pc:chgData name="Chervyakov, Andrey" userId="dbdfc4e7-c505-4785-a117-c03dfe609c52" providerId="ADAL" clId="{256FA7DC-C44A-4FDB-94BA-C72E19F3B14F}" dt="2021-11-02T17:16:55.004" v="256" actId="6549"/>
        <pc:sldMkLst>
          <pc:docMk/>
          <pc:sldMk cId="775197004" sldId="934"/>
        </pc:sldMkLst>
        <pc:spChg chg="mod">
          <ac:chgData name="Chervyakov, Andrey" userId="dbdfc4e7-c505-4785-a117-c03dfe609c52" providerId="ADAL" clId="{256FA7DC-C44A-4FDB-94BA-C72E19F3B14F}" dt="2021-11-02T17:16:55.004" v="256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256FA7DC-C44A-4FDB-94BA-C72E19F3B14F}" dt="2021-11-02T05:39:33.206" v="0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256FA7DC-C44A-4FDB-94BA-C72E19F3B14F}" dt="2021-11-02T13:05:42.063" v="254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256FA7DC-C44A-4FDB-94BA-C72E19F3B14F}" dt="2021-11-02T13:05:42.063" v="254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56FA7DC-C44A-4FDB-94BA-C72E19F3B14F}" dt="2021-11-02T17:16:23.490" v="255" actId="13926"/>
        <pc:sldMkLst>
          <pc:docMk/>
          <pc:sldMk cId="40239670" sldId="981"/>
        </pc:sldMkLst>
        <pc:spChg chg="mod">
          <ac:chgData name="Chervyakov, Andrey" userId="dbdfc4e7-c505-4785-a117-c03dfe609c52" providerId="ADAL" clId="{256FA7DC-C44A-4FDB-94BA-C72E19F3B14F}" dt="2021-11-02T17:16:23.490" v="255" actId="13926"/>
          <ac:spMkLst>
            <pc:docMk/>
            <pc:sldMk cId="40239670" sldId="981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2AE55674-D132-4D4E-81B2-2AFD7F90B630}"/>
    <pc:docChg chg="undo redo custSel addSld delSld modSld sldOrd">
      <pc:chgData name="Chervyakov, Andrey" userId="dbdfc4e7-c505-4785-a117-c03dfe609c52" providerId="ADAL" clId="{2AE55674-D132-4D4E-81B2-2AFD7F90B630}" dt="2021-08-17T03:19:51.146" v="1142" actId="20577"/>
      <pc:docMkLst>
        <pc:docMk/>
      </pc:docMkLst>
      <pc:sldChg chg="modSp mod ord">
        <pc:chgData name="Chervyakov, Andrey" userId="dbdfc4e7-c505-4785-a117-c03dfe609c52" providerId="ADAL" clId="{2AE55674-D132-4D4E-81B2-2AFD7F90B630}" dt="2021-08-15T08:34:19.492" v="906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2AE55674-D132-4D4E-81B2-2AFD7F90B630}" dt="2021-08-15T08:34:19.492" v="906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AE55674-D132-4D4E-81B2-2AFD7F90B630}" dt="2021-08-15T08:13:38.625" v="19" actId="20577"/>
        <pc:sldMkLst>
          <pc:docMk/>
          <pc:sldMk cId="775197004" sldId="934"/>
        </pc:sldMkLst>
        <pc:spChg chg="mod">
          <ac:chgData name="Chervyakov, Andrey" userId="dbdfc4e7-c505-4785-a117-c03dfe609c52" providerId="ADAL" clId="{2AE55674-D132-4D4E-81B2-2AFD7F90B630}" dt="2021-08-15T08:13:38.625" v="19" actId="20577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2AE55674-D132-4D4E-81B2-2AFD7F90B630}" dt="2021-08-15T08:13:22.470" v="2" actId="20577"/>
          <ac:spMkLst>
            <pc:docMk/>
            <pc:sldMk cId="775197004" sldId="934"/>
            <ac:spMk id="4" creationId="{D30B7C3F-3D32-4F2D-8FDD-60718C51D42B}"/>
          </ac:spMkLst>
        </pc:spChg>
      </pc:sldChg>
      <pc:sldChg chg="modSp mod">
        <pc:chgData name="Chervyakov, Andrey" userId="dbdfc4e7-c505-4785-a117-c03dfe609c52" providerId="ADAL" clId="{2AE55674-D132-4D4E-81B2-2AFD7F90B630}" dt="2021-08-15T11:15:39.701" v="1123" actId="6549"/>
        <pc:sldMkLst>
          <pc:docMk/>
          <pc:sldMk cId="1407393842" sldId="978"/>
        </pc:sldMkLst>
        <pc:spChg chg="mod">
          <ac:chgData name="Chervyakov, Andrey" userId="dbdfc4e7-c505-4785-a117-c03dfe609c52" providerId="ADAL" clId="{2AE55674-D132-4D4E-81B2-2AFD7F90B630}" dt="2021-08-15T11:15:39.701" v="1123" actId="6549"/>
          <ac:spMkLst>
            <pc:docMk/>
            <pc:sldMk cId="1407393842" sldId="978"/>
            <ac:spMk id="3" creationId="{B1BE6906-4FA3-42DA-8E86-BA4DD12F41A6}"/>
          </ac:spMkLst>
        </pc:spChg>
      </pc:sldChg>
      <pc:sldChg chg="modSp add del mod">
        <pc:chgData name="Chervyakov, Andrey" userId="dbdfc4e7-c505-4785-a117-c03dfe609c52" providerId="ADAL" clId="{2AE55674-D132-4D4E-81B2-2AFD7F90B630}" dt="2021-08-15T08:33:26.592" v="899" actId="47"/>
        <pc:sldMkLst>
          <pc:docMk/>
          <pc:sldMk cId="557942991" sldId="979"/>
        </pc:sldMkLst>
        <pc:spChg chg="mod">
          <ac:chgData name="Chervyakov, Andrey" userId="dbdfc4e7-c505-4785-a117-c03dfe609c52" providerId="ADAL" clId="{2AE55674-D132-4D4E-81B2-2AFD7F90B630}" dt="2021-08-15T08:15:11.865" v="50" actId="6549"/>
          <ac:spMkLst>
            <pc:docMk/>
            <pc:sldMk cId="557942991" sldId="979"/>
            <ac:spMk id="3" creationId="{B1BE6906-4FA3-42DA-8E86-BA4DD12F41A6}"/>
          </ac:spMkLst>
        </pc:spChg>
      </pc:sldChg>
      <pc:sldChg chg="modSp add del mod ord">
        <pc:chgData name="Chervyakov, Andrey" userId="dbdfc4e7-c505-4785-a117-c03dfe609c52" providerId="ADAL" clId="{2AE55674-D132-4D4E-81B2-2AFD7F90B630}" dt="2021-08-15T08:30:45.259" v="780" actId="47"/>
        <pc:sldMkLst>
          <pc:docMk/>
          <pc:sldMk cId="2525908467" sldId="980"/>
        </pc:sldMkLst>
        <pc:spChg chg="mod">
          <ac:chgData name="Chervyakov, Andrey" userId="dbdfc4e7-c505-4785-a117-c03dfe609c52" providerId="ADAL" clId="{2AE55674-D132-4D4E-81B2-2AFD7F90B630}" dt="2021-08-15T08:19:01.094" v="144" actId="20577"/>
          <ac:spMkLst>
            <pc:docMk/>
            <pc:sldMk cId="2525908467" sldId="980"/>
            <ac:spMk id="3" creationId="{B1BE6906-4FA3-42DA-8E86-BA4DD12F41A6}"/>
          </ac:spMkLst>
        </pc:spChg>
      </pc:sldChg>
      <pc:sldChg chg="modSp add mod">
        <pc:chgData name="Chervyakov, Andrey" userId="dbdfc4e7-c505-4785-a117-c03dfe609c52" providerId="ADAL" clId="{2AE55674-D132-4D4E-81B2-2AFD7F90B630}" dt="2021-08-17T03:19:51.146" v="1142" actId="20577"/>
        <pc:sldMkLst>
          <pc:docMk/>
          <pc:sldMk cId="40239670" sldId="981"/>
        </pc:sldMkLst>
        <pc:spChg chg="mod">
          <ac:chgData name="Chervyakov, Andrey" userId="dbdfc4e7-c505-4785-a117-c03dfe609c52" providerId="ADAL" clId="{2AE55674-D132-4D4E-81B2-2AFD7F90B630}" dt="2021-08-17T03:19:51.146" v="1142" actId="20577"/>
          <ac:spMkLst>
            <pc:docMk/>
            <pc:sldMk cId="40239670" sldId="981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3A5F21F2-D63C-44D8-9BE5-73AEF32F42E7}"/>
    <pc:docChg chg="undo custSel addSld delSld modSld">
      <pc:chgData name="Chervyakov, Andrey" userId="dbdfc4e7-c505-4785-a117-c03dfe609c52" providerId="ADAL" clId="{3A5F21F2-D63C-44D8-9BE5-73AEF32F42E7}" dt="2021-05-20T03:01:01.395" v="66" actId="14"/>
      <pc:docMkLst>
        <pc:docMk/>
      </pc:docMkLst>
      <pc:sldChg chg="modSp mod">
        <pc:chgData name="Chervyakov, Andrey" userId="dbdfc4e7-c505-4785-a117-c03dfe609c52" providerId="ADAL" clId="{3A5F21F2-D63C-44D8-9BE5-73AEF32F42E7}" dt="2021-05-20T03:01:01.395" v="66" actId="14"/>
        <pc:sldMkLst>
          <pc:docMk/>
          <pc:sldMk cId="2261567071" sldId="928"/>
        </pc:sldMkLst>
        <pc:spChg chg="mod">
          <ac:chgData name="Chervyakov, Andrey" userId="dbdfc4e7-c505-4785-a117-c03dfe609c52" providerId="ADAL" clId="{3A5F21F2-D63C-44D8-9BE5-73AEF32F42E7}" dt="2021-05-19T16:22:11.384" v="21"/>
          <ac:spMkLst>
            <pc:docMk/>
            <pc:sldMk cId="2261567071" sldId="928"/>
            <ac:spMk id="2" creationId="{4653FC17-6DDA-4C90-8331-B521BC2ADE4B}"/>
          </ac:spMkLst>
        </pc:spChg>
        <pc:spChg chg="mod">
          <ac:chgData name="Chervyakov, Andrey" userId="dbdfc4e7-c505-4785-a117-c03dfe609c52" providerId="ADAL" clId="{3A5F21F2-D63C-44D8-9BE5-73AEF32F42E7}" dt="2021-05-20T03:01:01.395" v="66" actId="14"/>
          <ac:spMkLst>
            <pc:docMk/>
            <pc:sldMk cId="2261567071" sldId="928"/>
            <ac:spMk id="3" creationId="{B1BE6906-4FA3-42DA-8E86-BA4DD12F41A6}"/>
          </ac:spMkLst>
        </pc:spChg>
      </pc:sldChg>
      <pc:sldChg chg="delSp modSp mod">
        <pc:chgData name="Chervyakov, Andrey" userId="dbdfc4e7-c505-4785-a117-c03dfe609c52" providerId="ADAL" clId="{3A5F21F2-D63C-44D8-9BE5-73AEF32F42E7}" dt="2021-05-19T16:23:41.725" v="54" actId="20577"/>
        <pc:sldMkLst>
          <pc:docMk/>
          <pc:sldMk cId="775197004" sldId="934"/>
        </pc:sldMkLst>
        <pc:spChg chg="mod">
          <ac:chgData name="Chervyakov, Andrey" userId="dbdfc4e7-c505-4785-a117-c03dfe609c52" providerId="ADAL" clId="{3A5F21F2-D63C-44D8-9BE5-73AEF32F42E7}" dt="2021-05-19T16:21:51.385" v="4" actId="6549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3A5F21F2-D63C-44D8-9BE5-73AEF32F42E7}" dt="2021-05-19T16:23:41.725" v="54" actId="20577"/>
          <ac:spMkLst>
            <pc:docMk/>
            <pc:sldMk cId="775197004" sldId="934"/>
            <ac:spMk id="4" creationId="{D30B7C3F-3D32-4F2D-8FDD-60718C51D42B}"/>
          </ac:spMkLst>
        </pc:spChg>
        <pc:spChg chg="mod">
          <ac:chgData name="Chervyakov, Andrey" userId="dbdfc4e7-c505-4785-a117-c03dfe609c52" providerId="ADAL" clId="{3A5F21F2-D63C-44D8-9BE5-73AEF32F42E7}" dt="2021-05-19T16:22:02.686" v="20" actId="6549"/>
          <ac:spMkLst>
            <pc:docMk/>
            <pc:sldMk cId="775197004" sldId="934"/>
            <ac:spMk id="5" creationId="{EBB0B9E5-9838-4AA8-B169-89A3469C2EB4}"/>
          </ac:spMkLst>
        </pc:spChg>
        <pc:spChg chg="del">
          <ac:chgData name="Chervyakov, Andrey" userId="dbdfc4e7-c505-4785-a117-c03dfe609c52" providerId="ADAL" clId="{3A5F21F2-D63C-44D8-9BE5-73AEF32F42E7}" dt="2021-05-19T16:21:48.783" v="3" actId="478"/>
          <ac:spMkLst>
            <pc:docMk/>
            <pc:sldMk cId="775197004" sldId="934"/>
            <ac:spMk id="6" creationId="{E4CE5DCD-72B3-468A-A585-E6721DD18679}"/>
          </ac:spMkLst>
        </pc:spChg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3082891650" sldId="970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4244984083" sldId="972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1450015561" sldId="973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546285514" sldId="974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1141573368" sldId="975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2801580587" sldId="976"/>
        </pc:sldMkLst>
      </pc:sldChg>
      <pc:sldChg chg="del">
        <pc:chgData name="Chervyakov, Andrey" userId="dbdfc4e7-c505-4785-a117-c03dfe609c52" providerId="ADAL" clId="{3A5F21F2-D63C-44D8-9BE5-73AEF32F42E7}" dt="2021-05-19T16:22:27.198" v="25" actId="47"/>
        <pc:sldMkLst>
          <pc:docMk/>
          <pc:sldMk cId="675011162" sldId="977"/>
        </pc:sldMkLst>
      </pc:sldChg>
      <pc:sldChg chg="modSp add mod">
        <pc:chgData name="Chervyakov, Andrey" userId="dbdfc4e7-c505-4785-a117-c03dfe609c52" providerId="ADAL" clId="{3A5F21F2-D63C-44D8-9BE5-73AEF32F42E7}" dt="2021-05-19T16:23:11.603" v="45" actId="404"/>
        <pc:sldMkLst>
          <pc:docMk/>
          <pc:sldMk cId="1407393842" sldId="978"/>
        </pc:sldMkLst>
        <pc:spChg chg="mod">
          <ac:chgData name="Chervyakov, Andrey" userId="dbdfc4e7-c505-4785-a117-c03dfe609c52" providerId="ADAL" clId="{3A5F21F2-D63C-44D8-9BE5-73AEF32F42E7}" dt="2021-05-19T16:23:11.603" v="45" actId="404"/>
          <ac:spMkLst>
            <pc:docMk/>
            <pc:sldMk cId="1407393842" sldId="978"/>
            <ac:spMk id="3" creationId="{B1BE6906-4FA3-42DA-8E86-BA4DD12F41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3gpp.org/ftp/tsg_ran/WG4_Radio/TSGR4_106bis-e/Inbox/Meeting_Arrangement/List_Topics-RAN4_106bis-e_v03.xls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ran/WG4_Radio/TSGR4_100-e/Inbox/Chairman_Note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4_Radio/TSGR4_106bis-e/Inbox/Meeting_Arrangeme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6000" b="1" dirty="0">
                <a:latin typeface="+mn-lt"/>
              </a:rPr>
              <a:t>RAN4 #106bis-e: </a:t>
            </a:r>
            <a:br>
              <a:rPr lang="en-GB" altLang="en-US" sz="6000" b="1" dirty="0">
                <a:latin typeface="+mn-lt"/>
              </a:rPr>
            </a:br>
            <a:r>
              <a:rPr lang="en-GB" altLang="en-US" sz="6000" b="1" dirty="0">
                <a:latin typeface="+mn-lt"/>
              </a:rPr>
              <a:t>RRM Session</a:t>
            </a:r>
            <a:endParaRPr lang="en-US" sz="4800" b="1" dirty="0">
              <a:latin typeface="+mj-ea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629683"/>
            <a:ext cx="853440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Vice Chair </a:t>
            </a:r>
            <a:br>
              <a:rPr lang="en-US" dirty="0">
                <a:latin typeface="+mj-ea"/>
                <a:ea typeface="+mj-ea"/>
              </a:rPr>
            </a:br>
            <a:r>
              <a:rPr lang="en-US" dirty="0">
                <a:latin typeface="+mj-ea"/>
                <a:ea typeface="+mj-ea"/>
              </a:rPr>
              <a:t>Andrey Chervyakov (Intel)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4692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ea"/>
                <a:ea typeface="+mj-ea"/>
              </a:rPr>
              <a:t>3GPP TSG-RAN WG4 Meeting #106bis-e	</a:t>
            </a:r>
            <a:endParaRPr lang="en-US" sz="1600" dirty="0">
              <a:latin typeface="+mj-ea"/>
              <a:ea typeface="+mj-ea"/>
            </a:endParaRPr>
          </a:p>
          <a:p>
            <a:r>
              <a:rPr lang="en-US" sz="1600" b="1" dirty="0">
                <a:latin typeface="+mj-ea"/>
                <a:ea typeface="+mj-ea"/>
              </a:rPr>
              <a:t>Electronic Meeting, April 17 – 26, 2023</a:t>
            </a:r>
          </a:p>
          <a:p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1" dirty="0"/>
              <a:t>Meeting arrangement &amp; timelines for comments/summary/GTW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Meeting arrangements and guidelines are available in R4-2304002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Note that the meeting deadlines will be strictly enforced. Comments, </a:t>
            </a:r>
            <a:r>
              <a:rPr lang="en-US" sz="1400" dirty="0" err="1"/>
              <a:t>tdocs</a:t>
            </a:r>
            <a:r>
              <a:rPr lang="en-US" sz="1400" dirty="0"/>
              <a:t>, or drafts submitted after the deadlines will not be considered. So, please pay attention and feel free to ask for clarifications in advance in case of any doubts on the timelines/procedure.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b="1" dirty="0"/>
              <a:t>RRM email discussions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1200" dirty="0">
                <a:hlinkClick r:id="rId2"/>
              </a:rPr>
              <a:t>https://www.3gpp.org/ftp/tsg_ran/WG4_Radio/TSGR4_106bis-e/Inbox/Meeting_Arrangement/List_Topics-RAN4_106bis-e_v03.xlsx</a:t>
            </a:r>
            <a:endParaRPr lang="en-GB" sz="1200" dirty="0"/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600" b="1" dirty="0">
                <a:cs typeface="+mn-cs"/>
              </a:rPr>
              <a:t>RRM organizational email threads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General questions: 	[106bis-e][200] </a:t>
            </a:r>
            <a:r>
              <a:rPr lang="en-US" sz="1400" dirty="0" err="1"/>
              <a:t>RRM_Session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 err="1"/>
              <a:t>Tdoc</a:t>
            </a:r>
            <a:r>
              <a:rPr lang="en-US" sz="1400" dirty="0"/>
              <a:t> requests: 	[106bis-e][200] </a:t>
            </a:r>
            <a:r>
              <a:rPr lang="en-US" sz="1400" dirty="0" err="1"/>
              <a:t>RRM_Session</a:t>
            </a:r>
            <a:r>
              <a:rPr lang="en-US" sz="1400" dirty="0"/>
              <a:t> - </a:t>
            </a:r>
            <a:r>
              <a:rPr lang="en-US" sz="1400" dirty="0" err="1"/>
              <a:t>tdoc</a:t>
            </a:r>
            <a:r>
              <a:rPr lang="en-US" sz="1400" dirty="0"/>
              <a:t> request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GTW schedule: 	[106bis-e][200] </a:t>
            </a:r>
            <a:r>
              <a:rPr lang="en-US" sz="1400" dirty="0" err="1"/>
              <a:t>RRM_Session</a:t>
            </a:r>
            <a:r>
              <a:rPr lang="en-US" sz="1400" dirty="0"/>
              <a:t> - GTW schedule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1" dirty="0"/>
              <a:t>RRM session report: </a:t>
            </a:r>
            <a:r>
              <a:rPr lang="en-US" sz="1600" dirty="0"/>
              <a:t>Intermediate reports will be uploaded to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hlinkClick r:id="rId4"/>
              </a:rPr>
              <a:t>https://www.3gpp.org/ftp/tsg_ran/WG4_Radio/TSGR4_106bis-e/Inbox/Chair_Notes/RRM_Session_Notes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600" b="1" dirty="0"/>
              <a:t>GTW schedule / discussions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>
                <a:hlinkClick r:id="rId2"/>
              </a:rPr>
              <a:t>https://www.3gpp.org/ftp/tsg_ran/WG4_Radio/TSGR4_106bis-e/Inbox/Meeting_Arrangement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Updates during the meeting will be distributed in “[106bis-e][200] </a:t>
            </a:r>
            <a:r>
              <a:rPr lang="en-US" altLang="zh-CN" sz="1400" dirty="0" err="1"/>
              <a:t>RRM_Session</a:t>
            </a:r>
            <a:r>
              <a:rPr lang="en-US" altLang="zh-CN" sz="1400" dirty="0"/>
              <a:t> - GTW schedule” email thread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Note that TOHRU tool will be used. Details are provided in the meeting arrangement slides.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Delegates are strongly encouraged to provide comments on the specific topics before the scheduled GTW sessions to facilitate the progress in GTWs.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Moderators are encouraged to provide inputs on 3-4 key open issues per thread to be addressed during the GTW to me.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altLang="zh-CN" sz="1600" b="1" dirty="0"/>
              <a:t>TOHRU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TOHRU will be used in this meeting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RRM session Meeting ID: RAN4_RRM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4023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GB" b="1" dirty="0"/>
              <a:t>RRM Session Arrangements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1" dirty="0" err="1"/>
              <a:t>Tdoc</a:t>
            </a:r>
            <a:r>
              <a:rPr lang="en-US" sz="1600" b="1" dirty="0"/>
              <a:t> allocation </a:t>
            </a:r>
            <a:endParaRPr lang="en-US" sz="16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New and revised </a:t>
            </a:r>
            <a:r>
              <a:rPr lang="en-US" sz="1400" dirty="0" err="1"/>
              <a:t>tdocs</a:t>
            </a:r>
            <a:r>
              <a:rPr lang="en-US" sz="1400" dirty="0"/>
              <a:t> will be allocated based on the 1st round summary documents. Strongly encourage moderators to provide information on all new requested </a:t>
            </a:r>
            <a:r>
              <a:rPr lang="en-US" sz="1400" dirty="0" err="1"/>
              <a:t>tdocs</a:t>
            </a:r>
            <a:r>
              <a:rPr lang="en-US" sz="1400" dirty="0"/>
              <a:t> and </a:t>
            </a:r>
            <a:r>
              <a:rPr lang="en-US" sz="1400" dirty="0" err="1"/>
              <a:t>tdoc</a:t>
            </a:r>
            <a:r>
              <a:rPr lang="en-US" sz="1400" dirty="0"/>
              <a:t> revisions in the 1st round summary documents. The </a:t>
            </a:r>
            <a:r>
              <a:rPr lang="en-US" sz="1400" dirty="0" err="1"/>
              <a:t>tdoc</a:t>
            </a:r>
            <a:r>
              <a:rPr lang="en-US" sz="1400" dirty="0"/>
              <a:t> allocations after the 1st round shall be minimized.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For further </a:t>
            </a:r>
            <a:r>
              <a:rPr lang="en-US" sz="1400" dirty="0" err="1"/>
              <a:t>tdocs</a:t>
            </a:r>
            <a:r>
              <a:rPr lang="en-US" sz="1400" dirty="0"/>
              <a:t> revisions in the 2nd round, please use email subject “[106bis-e][200] </a:t>
            </a:r>
            <a:r>
              <a:rPr lang="en-US" sz="1400" dirty="0" err="1"/>
              <a:t>RRM_Session</a:t>
            </a:r>
            <a:r>
              <a:rPr lang="en-US" sz="1400" dirty="0"/>
              <a:t> – </a:t>
            </a:r>
            <a:r>
              <a:rPr lang="en-US" sz="1400" dirty="0" err="1"/>
              <a:t>tdoc</a:t>
            </a:r>
            <a:r>
              <a:rPr lang="en-US" sz="1400" dirty="0"/>
              <a:t> request” to simplify email tracking. 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Encourage moderators to collect the list of required </a:t>
            </a:r>
            <a:r>
              <a:rPr lang="en-US" sz="1200" dirty="0" err="1"/>
              <a:t>tdoc</a:t>
            </a:r>
            <a:r>
              <a:rPr lang="en-US" sz="1200" dirty="0"/>
              <a:t> revisions and provide consolidated requests (not from individual companies).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Additional </a:t>
            </a:r>
            <a:r>
              <a:rPr lang="en-US" sz="1400" dirty="0" err="1"/>
              <a:t>tdoc</a:t>
            </a:r>
            <a:r>
              <a:rPr lang="en-US" sz="1400" dirty="0"/>
              <a:t> requests after the 2nd round summary is distributed will be considered on a case-by-case basis.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All </a:t>
            </a:r>
            <a:r>
              <a:rPr lang="en-US" sz="1400" dirty="0" err="1"/>
              <a:t>tdoc</a:t>
            </a:r>
            <a:r>
              <a:rPr lang="en-US" sz="1400" dirty="0"/>
              <a:t> requests shall be provided in RAN4 reflector. Requests in offline emails will not be treated.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deadline for new </a:t>
            </a:r>
            <a:r>
              <a:rPr lang="en-US" sz="1400" dirty="0" err="1"/>
              <a:t>tdoc</a:t>
            </a:r>
            <a:r>
              <a:rPr lang="en-US" sz="1400" dirty="0"/>
              <a:t> requests based on meeting arrangements is April 21st 23:59 UTC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/>
              <a:t>Email discussions &amp; WF preparation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It is encouraged NOT to send the email just to indicate the comment is uploaded. But the moderator needs indicate the upload of summary by the deadline, and authors of WF/LS/CRs in 2nd round needs indicate the upload by the deadline.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Technical comments/responses for summary and WF/LS/CRs in RAN4 email reflector are allowed.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Use WORD document for draft/formal WF rather than PPT in order to facilitate others to comment and easily track the changes.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1000" dirty="0"/>
              <a:t>Please provide the clean version of final formal WF </a:t>
            </a:r>
            <a:r>
              <a:rPr lang="en-US" sz="1000" dirty="0" err="1"/>
              <a:t>Tdoc</a:t>
            </a:r>
            <a:r>
              <a:rPr lang="en-US" sz="1000" dirty="0"/>
              <a:t> without change marks, and please just keep the open issues, candidate solutions, and agreements for each open issue reached during this meeting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1000" dirty="0"/>
              <a:t>Do not use green highlight and do not need to keep the agreements in the previous meetings</a:t>
            </a:r>
          </a:p>
          <a:p>
            <a:pPr lvl="3">
              <a:spcBef>
                <a:spcPts val="0"/>
              </a:spcBef>
              <a:spcAft>
                <a:spcPts val="600"/>
              </a:spcAft>
            </a:pPr>
            <a:r>
              <a:rPr lang="en-US" sz="1000" dirty="0"/>
              <a:t>Do not need to capture the </a:t>
            </a:r>
            <a:r>
              <a:rPr lang="en-US" sz="1000" dirty="0" err="1"/>
              <a:t>companies’comments</a:t>
            </a:r>
            <a:r>
              <a:rPr lang="en-US" sz="1000" dirty="0"/>
              <a:t> in the WF, and they should be captured in the summary document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7393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dcmitype/"/>
    <ds:schemaRef ds:uri="http://schemas.microsoft.com/office/2006/metadata/properties"/>
    <ds:schemaRef ds:uri="23d77754-4ccc-4c57-9291-cab09e81894a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337383</TotalTime>
  <Words>680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3gpp</vt:lpstr>
      <vt:lpstr>RAN4 #106bis-e:  RRM Session</vt:lpstr>
      <vt:lpstr>RRM Session Arrangements</vt:lpstr>
      <vt:lpstr>RRM Session Arrangements</vt:lpstr>
      <vt:lpstr>RRM Session Arrangements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Chervyakov, Andrey</cp:lastModifiedBy>
  <cp:revision>526</cp:revision>
  <cp:lastPrinted>2016-09-15T08:31:35Z</cp:lastPrinted>
  <dcterms:created xsi:type="dcterms:W3CDTF">2009-11-27T05:15:11Z</dcterms:created>
  <dcterms:modified xsi:type="dcterms:W3CDTF">2023-04-17T13:02:49Z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(3)hcAFOXcEgUluiGztLO/EHHaHj6w6vJdv4MHpIjOqHn4qOdJ2R1DPX8uVUQYs29GXBZZW5jZf
wWqPkwfZzXD9bsdXa/sGbBRJjIb70vSjTyQ1lvZKB2ZppzQKE4azYGU+eOjSpXWrId51PqrI
pkzcEgXyftdYX1rSOWU5ls7Rg2sN0yAZIPo5zOaW+WT6HQ8jvio0jPi55N18i6mtLA6PIrzD
xQZAwSSXeMdbXwEPuO</vt:lpwstr>
  </property>
  <property fmtid="{D5CDD505-2E9C-101B-9397-08002B2CF9AE}" pid="16" name="_2015_ms_pID_7253431">
    <vt:lpwstr>8q9T2P5JX57Q2QKSBHlDBRHAH5iAFL0K1mOX3WJBm362NrpBdYttfN
tQAeLL3chSdTmjaw3KlG6eIL1Wx1PBPqdhJ1ZVOuMadyoVFrpRrJSLVyM+W2a1f/vAxfar65
ruMCMW199b33pFvyfgPnLQn1lDCbdROcvv+ndHSSqXuyNQ/j4aFOzzvlZTNo2Vr7YMUD0weO
99p7KqFgTJiC3dVAdVjtQm65jRjxTUQykybc</vt:lpwstr>
  </property>
  <property fmtid="{D5CDD505-2E9C-101B-9397-08002B2CF9AE}" pid="17" name="_2015_ms_pID_7253432">
    <vt:lpwstr>mQ==</vt:lpwstr>
  </property>
</Properties>
</file>