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2"/>
  </p:notesMasterIdLst>
  <p:handoutMasterIdLst>
    <p:handoutMasterId r:id="rId13"/>
  </p:handoutMasterIdLst>
  <p:sldIdLst>
    <p:sldId id="934" r:id="rId5"/>
    <p:sldId id="1003" r:id="rId6"/>
    <p:sldId id="1004" r:id="rId7"/>
    <p:sldId id="1005" r:id="rId8"/>
    <p:sldId id="1006" r:id="rId9"/>
    <p:sldId id="1007" r:id="rId10"/>
    <p:sldId id="977" r:id="rId11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1E9657"/>
    <a:srgbClr val="B1D254"/>
    <a:srgbClr val="FF3300"/>
    <a:srgbClr val="000000"/>
    <a:srgbClr val="000099"/>
    <a:srgbClr val="000066"/>
    <a:srgbClr val="0000FF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7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RAN4#106 </a:t>
            </a:r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</a:t>
            </a:r>
            <a:endParaRPr 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</a:t>
            </a:r>
            <a:r>
              <a:rPr lang="en-US" dirty="0" smtClean="0">
                <a:latin typeface="+mj-ea"/>
                <a:ea typeface="+mj-ea"/>
              </a:rPr>
              <a:t>Chair: </a:t>
            </a:r>
            <a:r>
              <a:rPr lang="en-US" dirty="0">
                <a:latin typeface="+mj-ea"/>
                <a:ea typeface="+mj-ea"/>
              </a:rPr>
              <a:t>Haijie Qiu</a:t>
            </a:r>
            <a:r>
              <a:rPr lang="en-US" dirty="0" smtClean="0">
                <a:latin typeface="+mj-ea"/>
                <a:ea typeface="+mj-ea"/>
              </a:rPr>
              <a:t>, </a:t>
            </a:r>
            <a:r>
              <a:rPr lang="en-US" dirty="0" smtClean="0"/>
              <a:t>Andrey </a:t>
            </a:r>
            <a:r>
              <a:rPr lang="en-US" altLang="zh-CN" dirty="0" err="1" smtClean="0"/>
              <a:t>Chervyakov</a:t>
            </a:r>
            <a:r>
              <a:rPr lang="en-US" dirty="0" smtClean="0"/>
              <a:t>,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Athens, Greece, February 27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March 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7742490" y="274551"/>
            <a:ext cx="2519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+mj-ea"/>
                <a:ea typeface="+mj-ea"/>
              </a:rPr>
              <a:t>R4-23xxxxx</a:t>
            </a:r>
            <a:r>
              <a:rPr lang="en-US" sz="1600" b="1" dirty="0">
                <a:latin typeface="+mj-ea"/>
                <a:ea typeface="+mj-ea"/>
              </a:rPr>
              <a:t>	</a:t>
            </a:r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551686"/>
              </p:ext>
            </p:extLst>
          </p:nvPr>
        </p:nvGraphicFramePr>
        <p:xfrm>
          <a:off x="281221" y="1273321"/>
          <a:ext cx="11674991" cy="3485572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/>
                <a:gridCol w="2705804"/>
                <a:gridCol w="2705804"/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:00-9:30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2. Approval of the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agenda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3. Letters / reports from other groups /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meetings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9:40-10:30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16:30-18:30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:30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– 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20:30</a:t>
                      </a:r>
                      <a:endParaRPr kumimoji="0" lang="en-US" alt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396267"/>
              </p:ext>
            </p:extLst>
          </p:nvPr>
        </p:nvGraphicFramePr>
        <p:xfrm>
          <a:off x="281221" y="1273321"/>
          <a:ext cx="11674991" cy="2968765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/>
                <a:gridCol w="2705804"/>
                <a:gridCol w="2705804"/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8:00-10:30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16:30-18:30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:30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– 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20:30</a:t>
                      </a:r>
                      <a:endParaRPr kumimoji="0" lang="en-US" alt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656373"/>
              </p:ext>
            </p:extLst>
          </p:nvPr>
        </p:nvGraphicFramePr>
        <p:xfrm>
          <a:off x="281221" y="1273321"/>
          <a:ext cx="11674991" cy="2968765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/>
                <a:gridCol w="2705804"/>
                <a:gridCol w="2705804"/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8:00-10:30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16:30-18:30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:30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– 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20:30</a:t>
                      </a:r>
                      <a:endParaRPr kumimoji="0" lang="en-US" alt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05545"/>
              </p:ext>
            </p:extLst>
          </p:nvPr>
        </p:nvGraphicFramePr>
        <p:xfrm>
          <a:off x="281221" y="1273321"/>
          <a:ext cx="11674991" cy="2968765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/>
                <a:gridCol w="2705804"/>
                <a:gridCol w="2705804"/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8:00-10:30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16:30-18:30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:30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– 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20:30</a:t>
                      </a:r>
                      <a:endParaRPr kumimoji="0" lang="en-US" alt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2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535697"/>
              </p:ext>
            </p:extLst>
          </p:nvPr>
        </p:nvGraphicFramePr>
        <p:xfrm>
          <a:off x="281221" y="1273321"/>
          <a:ext cx="11674991" cy="2599812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/>
                <a:gridCol w="2705804"/>
                <a:gridCol w="2705804"/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8:00-10:30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16:00-17:00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Some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15 Close of the E-meeting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Thanks!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2400" dirty="0"/>
              <a:t>Wish a successful RAN4 meeting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501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openxmlformats.org/package/2006/metadata/core-properties"/>
    <ds:schemaRef ds:uri="http://purl.org/dc/dcmitype/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350794</TotalTime>
  <Words>293</Words>
  <Application>Microsoft Office PowerPoint</Application>
  <PresentationFormat>宽屏</PresentationFormat>
  <Paragraphs>96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ＭＳ ゴシック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RAN4#106 meeting schedule</vt:lpstr>
      <vt:lpstr>Monday</vt:lpstr>
      <vt:lpstr>Tuesday</vt:lpstr>
      <vt:lpstr>Wednesday</vt:lpstr>
      <vt:lpstr>Thursday</vt:lpstr>
      <vt:lpstr>Friday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1381</cp:revision>
  <cp:lastPrinted>2016-09-15T08:31:35Z</cp:lastPrinted>
  <dcterms:created xsi:type="dcterms:W3CDTF">2009-11-27T05:15:11Z</dcterms:created>
  <dcterms:modified xsi:type="dcterms:W3CDTF">2023-01-30T04:01:48Z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(3)sisTaPgVX0/YZDgVGYYS+zPtd/gVinhU39DXdd7S/5KDxjdAk5lX/oVzBEozIjwd8zRlHO7a
KXLAOz0tzJIAjk3/CR3JzBrKujjUvbtYVsWg8oqE2YoARA7UoSDTzy2erImkDOCpNnPGRRR+
qOF5NnIpqO6TheTySSFBvx6gAtwZLMYpikkXed54aDSdjrJgW6LHo7rurbpzg9EjGSOsMtEs
LPNmT1Xswohy3tl7Yl</vt:lpwstr>
  </property>
  <property fmtid="{D5CDD505-2E9C-101B-9397-08002B2CF9AE}" pid="11" name="_2015_ms_pID_7253431">
    <vt:lpwstr>12b4s7X5bybN3owE7FBQ/vcwckZI6st4rV/scY8pGGEjd3PR/Nd7FN
NeyEgsb9SDwK8E9kSs3X+PBn9fcZAWzoLK6TLavEn6VDO60klQG6Ayrw6+jUexo2WX+wzDIM
lWU13m1ulL/aa+kzFJDJCe78zwfZvqcHDVtyN9skW3AhYbq9eIlOHeWaJ4RsiOG5h1IWsARK
uvrv84YEYymkV5+wNu10SrezbWeD0woSRKuw</vt:lpwstr>
  </property>
  <property fmtid="{D5CDD505-2E9C-101B-9397-08002B2CF9AE}" pid="12" name="_2015_ms_pID_7253432">
    <vt:lpwstr>gA==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1666544598</vt:lpwstr>
  </property>
</Properties>
</file>