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975" r:id="rId5"/>
    <p:sldId id="977" r:id="rId6"/>
    <p:sldId id="983" r:id="rId7"/>
    <p:sldId id="984" r:id="rId8"/>
    <p:sldId id="982" r:id="rId9"/>
    <p:sldId id="985" r:id="rId10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5380" autoAdjust="0"/>
  </p:normalViewPr>
  <p:slideViewPr>
    <p:cSldViewPr snapToGrid="0" showGuides="1">
      <p:cViewPr varScale="1">
        <p:scale>
          <a:sx n="62" d="100"/>
          <a:sy n="62" d="100"/>
        </p:scale>
        <p:origin x="98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9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82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68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11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5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09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3E03DD56-0E53-4387-BFF7-F1E7D68699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985293" y="106829"/>
            <a:ext cx="2792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CP-220011, RP-220016, SP-220322</a:t>
            </a:r>
            <a:endParaRPr lang="sv-SE" altLang="en-US" sz="1200" b="1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MtgPresence/registerPresence.asp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3800" dirty="0"/>
              <a:t>Changes to the </a:t>
            </a:r>
            <a:r>
              <a:rPr lang="fr-FR" altLang="en-US" sz="3800" dirty="0" err="1"/>
              <a:t>Working</a:t>
            </a:r>
            <a:r>
              <a:rPr lang="fr-FR" altLang="en-US" sz="3800" dirty="0"/>
              <a:t> </a:t>
            </a:r>
            <a:r>
              <a:rPr lang="fr-FR" altLang="en-US" sz="3800" dirty="0" err="1"/>
              <a:t>Procedures</a:t>
            </a:r>
            <a:r>
              <a:rPr lang="fr-FR" altLang="en-US" sz="3800" dirty="0"/>
              <a:t> (2)</a:t>
            </a:r>
            <a:endParaRPr lang="en-GB" altLang="en-US" sz="3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2028616"/>
            <a:ext cx="10618625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Attendance at </a:t>
            </a:r>
            <a:r>
              <a:rPr lang="en-GB" sz="2000" b="1" dirty="0">
                <a:latin typeface="Calibri (Body)"/>
                <a:cs typeface="+mn-cs"/>
              </a:rPr>
              <a:t>ordinary</a:t>
            </a:r>
            <a:r>
              <a:rPr lang="en-GB" sz="2000" dirty="0">
                <a:latin typeface="Calibri (Body)"/>
                <a:cs typeface="+mn-cs"/>
              </a:rPr>
              <a:t> e-meetings now counts towards accrual and maintenance of voting rights.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The new rules apply for future meetings starting from TSG#95-e (i.e. starting with the March 2022 Plenaries). Past e-meetings do not count towards voting rights.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A delegate is deemed to have attended a given meeting if they confirm their participation by checking in.  If a delegate does not check in during the meeting, it shall be assumed that the individual did not attend.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Please note that the delegates need to check in themselves 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50476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(1)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277368" y="1845736"/>
            <a:ext cx="11774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1: Through registration email, direct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only 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A84FF2-0E53-4B65-B257-DE9554DBFB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275"/>
          <a:stretch/>
        </p:blipFill>
        <p:spPr>
          <a:xfrm>
            <a:off x="277368" y="2255491"/>
            <a:ext cx="11914632" cy="3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620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(2)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9B6B44-FAB0-45C3-89BB-ABDCD19CB0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81"/>
          <a:stretch/>
        </p:blipFill>
        <p:spPr>
          <a:xfrm>
            <a:off x="278118" y="2638571"/>
            <a:ext cx="11469124" cy="33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220456" y="4983074"/>
            <a:ext cx="3526786" cy="1682504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>
            <a:off x="7616952" y="4572000"/>
            <a:ext cx="1115568" cy="536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 flipH="1">
            <a:off x="9134856" y="4572000"/>
            <a:ext cx="914400" cy="1325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594873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E3B81B-DDFA-4407-A3EE-316CF7566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3853"/>
            <a:ext cx="9680448" cy="2811119"/>
          </a:xfrm>
          <a:prstGeom prst="rect">
            <a:avLst/>
          </a:prstGeom>
        </p:spPr>
      </p:pic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(3)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385109" y="4820669"/>
            <a:ext cx="3806891" cy="1816132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 flipV="1">
            <a:off x="6096000" y="5108716"/>
            <a:ext cx="2636520" cy="9354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>
            <a:off x="8805672" y="4114800"/>
            <a:ext cx="581918" cy="16994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2-Bis: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before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 at,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DCA88F-5227-4628-A098-B7F220B023EB}"/>
              </a:ext>
            </a:extLst>
          </p:cNvPr>
          <p:cNvSpPr txBox="1"/>
          <p:nvPr/>
        </p:nvSpPr>
        <p:spPr>
          <a:xfrm>
            <a:off x="0" y="5529378"/>
            <a:ext cx="8311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Do not click the link in the email. Instead enter the following URL in a browser: </a:t>
            </a:r>
            <a:r>
              <a:rPr lang="en-GB" sz="175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https://portal.3gpp.org/MtgPresence/registerPresence.aspx</a:t>
            </a:r>
            <a:endParaRPr lang="en-US" sz="175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Then paste the token received by email. </a:t>
            </a:r>
          </a:p>
        </p:txBody>
      </p:sp>
    </p:spTree>
    <p:extLst>
      <p:ext uri="{BB962C8B-B14F-4D97-AF65-F5344CB8AC3E}">
        <p14:creationId xmlns:p14="http://schemas.microsoft.com/office/powerpoint/2010/main" val="65802146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(4)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1836592"/>
            <a:ext cx="10618625" cy="321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3: Through the 3GU portal (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You need to be logged in</a:t>
            </a: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 (Body)"/>
                <a:ea typeface="Times New Roman" panose="02020603050405020304" pitchFamily="18" charset="0"/>
              </a:rPr>
              <a:t>Click on the meeting you wish to check-in to: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endParaRPr lang="en-GB" sz="3200" dirty="0">
              <a:latin typeface="Calibri (Body)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Times New Roman" panose="02020603050405020304" pitchFamily="18" charset="0"/>
              </a:rPr>
              <a:t>then, click on “Presence Token” link: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568373-9E92-45E0-80E4-20C2CD7D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94" y="2798913"/>
            <a:ext cx="9607420" cy="3030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4DD8C3-D53F-446A-B161-88F65A82D0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655"/>
          <a:stretch/>
        </p:blipFill>
        <p:spPr>
          <a:xfrm>
            <a:off x="673936" y="3895344"/>
            <a:ext cx="10393867" cy="227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019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(5)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43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2000" dirty="0"/>
              <a:t>All three options work for both electronic and face to face meetings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US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The delegates need to check in themselves 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. If a delegate submits their token outside of the meeting’s dates/times, their participation will not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75527399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40F517-45A4-486D-BDBB-01E4DE03B032}">
  <ds:schemaRefs>
    <ds:schemaRef ds:uri="http://purl.org/dc/elements/1.1/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0d8efa-eff2-4910-88d2-79ca146720c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12826</TotalTime>
  <Words>375</Words>
  <Application>Microsoft Office PowerPoint</Application>
  <PresentationFormat>Widescreen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</vt:lpstr>
      <vt:lpstr>Calibri</vt:lpstr>
      <vt:lpstr>Calibri (Body)</vt:lpstr>
      <vt:lpstr>Calibri Light</vt:lpstr>
      <vt:lpstr>Century Gothic</vt:lpstr>
      <vt:lpstr>Times New Roman</vt:lpstr>
      <vt:lpstr>Office Theme</vt:lpstr>
      <vt:lpstr>Changes to the Working Procedures (2)</vt:lpstr>
      <vt:lpstr>How to check-in to a meeting ? (1)</vt:lpstr>
      <vt:lpstr>How to check-in to a meeting ? (2)</vt:lpstr>
      <vt:lpstr>How to check-in to a meeting ? (3)</vt:lpstr>
      <vt:lpstr>How to check-in to a meeting ? (4)</vt:lpstr>
      <vt:lpstr>How to check-in to a meeting ? (5)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1024</cp:revision>
  <cp:lastPrinted>2019-09-25T11:24:01Z</cp:lastPrinted>
  <dcterms:created xsi:type="dcterms:W3CDTF">2010-02-05T13:52:04Z</dcterms:created>
  <dcterms:modified xsi:type="dcterms:W3CDTF">2022-03-18T17:47:00Z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