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9" r:id="rId5"/>
    <p:sldId id="996" r:id="rId6"/>
    <p:sldId id="987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D254"/>
    <a:srgbClr val="4F81BD"/>
    <a:srgbClr val="CC00CC"/>
    <a:srgbClr val="0000FF"/>
    <a:srgbClr val="FFCC00"/>
    <a:srgbClr val="72AF2F"/>
    <a:srgbClr val="B1D254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032F6-A78B-4EE2-87DB-3686CBE793DC}" v="79" dt="2022-02-28T19:52:37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10" d="100"/>
          <a:sy n="110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35925"/>
              </p:ext>
            </p:extLst>
          </p:nvPr>
        </p:nvGraphicFramePr>
        <p:xfrm>
          <a:off x="401652" y="1055605"/>
          <a:ext cx="11116432" cy="298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 Issue 1-3-2)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75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5539524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622280830"/>
                  </a:ext>
                </a:extLst>
              </a:tr>
              <a:tr h="13326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Enh: 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LS on collision handling of concurrent MGs, LS on Pre-configured MG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73039"/>
              </p:ext>
            </p:extLst>
          </p:nvPr>
        </p:nvGraphicFramePr>
        <p:xfrm>
          <a:off x="401652" y="1055605"/>
          <a:ext cx="11116432" cy="4530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</a:t>
                      </a:r>
                      <a:r>
                        <a:rPr lang="pt-BR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370388475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(225)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</a:t>
                      </a:r>
                      <a:endParaRPr lang="en-US" altLang="zh-CN" sz="1100" b="0" strike="sngStrike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626435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</a:t>
                      </a:r>
                      <a:r>
                        <a:rPr lang="en-US" sz="1100" b="0" kern="1200" dirty="0" err="1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cont</a:t>
                      </a: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[102-e][205] Maintenance_NR_pos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[102-e][239] LS_reply_NR_UE_pow_sav_R2-2108877_NWM</a:t>
                      </a:r>
                    </a:p>
                  </a:txBody>
                  <a:tcPr marL="40640" marR="40640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Enh (222)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65015057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(224, 225)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9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 19:00 ~ Wed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357677</TotalTime>
  <Words>808</Words>
  <Application>Microsoft Office PowerPoint</Application>
  <PresentationFormat>Widescreen</PresentationFormat>
  <Paragraphs>159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RRM session GTW schedule </vt:lpstr>
      <vt:lpstr>RAN4#102-e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586</cp:revision>
  <cp:lastPrinted>2016-09-15T08:31:35Z</cp:lastPrinted>
  <dcterms:created xsi:type="dcterms:W3CDTF">2009-11-27T05:15:11Z</dcterms:created>
  <dcterms:modified xsi:type="dcterms:W3CDTF">2022-02-28T19:56:01Z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