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9" r:id="rId5"/>
    <p:sldId id="996" r:id="rId6"/>
    <p:sldId id="987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6D254"/>
    <a:srgbClr val="4F81BD"/>
    <a:srgbClr val="CC00CC"/>
    <a:srgbClr val="0000FF"/>
    <a:srgbClr val="FFCC00"/>
    <a:srgbClr val="72AF2F"/>
    <a:srgbClr val="B1D254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2032F6-A78B-4EE2-87DB-3686CBE793DC}" v="69" dt="2022-02-28T12:51:27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1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E22032F6-A78B-4EE2-87DB-3686CBE793DC}"/>
    <pc:docChg chg="undo redo custSel addSld delSld modSld">
      <pc:chgData name="Chervyakov, Andrey" userId="dbdfc4e7-c505-4785-a117-c03dfe609c52" providerId="ADAL" clId="{E22032F6-A78B-4EE2-87DB-3686CBE793DC}" dt="2022-02-28T12:51:27.223" v="418"/>
      <pc:docMkLst>
        <pc:docMk/>
      </pc:docMkLst>
      <pc:sldChg chg="delSp modSp mod">
        <pc:chgData name="Chervyakov, Andrey" userId="dbdfc4e7-c505-4785-a117-c03dfe609c52" providerId="ADAL" clId="{E22032F6-A78B-4EE2-87DB-3686CBE793DC}" dt="2022-02-28T10:19:08.338" v="319" actId="478"/>
        <pc:sldMkLst>
          <pc:docMk/>
          <pc:sldMk cId="4016218937" sldId="989"/>
        </pc:sldMkLst>
        <pc:graphicFrameChg chg="mod modGraphic">
          <ac:chgData name="Chervyakov, Andrey" userId="dbdfc4e7-c505-4785-a117-c03dfe609c52" providerId="ADAL" clId="{E22032F6-A78B-4EE2-87DB-3686CBE793DC}" dt="2022-02-27T15:57:39.694" v="36" actId="6549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E22032F6-A78B-4EE2-87DB-3686CBE793DC}" dt="2022-02-28T10:19:08.338" v="319" actId="478"/>
          <ac:graphicFrameMkLst>
            <pc:docMk/>
            <pc:sldMk cId="4016218937" sldId="989"/>
            <ac:graphicFrameMk id="5" creationId="{2AEB36C6-2B31-4695-AAB3-0FB16210EADE}"/>
          </ac:graphicFrameMkLst>
        </pc:graphicFrameChg>
      </pc:sldChg>
      <pc:sldChg chg="modSp mod">
        <pc:chgData name="Chervyakov, Andrey" userId="dbdfc4e7-c505-4785-a117-c03dfe609c52" providerId="ADAL" clId="{E22032F6-A78B-4EE2-87DB-3686CBE793DC}" dt="2022-02-28T11:08:18.645" v="346" actId="207"/>
        <pc:sldMkLst>
          <pc:docMk/>
          <pc:sldMk cId="4046368337" sldId="994"/>
        </pc:sldMkLst>
        <pc:spChg chg="mod">
          <ac:chgData name="Chervyakov, Andrey" userId="dbdfc4e7-c505-4785-a117-c03dfe609c52" providerId="ADAL" clId="{E22032F6-A78B-4EE2-87DB-3686CBE793DC}" dt="2022-02-28T11:08:18.645" v="346" actId="207"/>
          <ac:spMkLst>
            <pc:docMk/>
            <pc:sldMk cId="4046368337" sldId="994"/>
            <ac:spMk id="2" creationId="{3FCE152B-E606-425D-8669-2198CAD117C3}"/>
          </ac:spMkLst>
        </pc:spChg>
      </pc:sldChg>
      <pc:sldChg chg="modSp add del mod">
        <pc:chgData name="Chervyakov, Andrey" userId="dbdfc4e7-c505-4785-a117-c03dfe609c52" providerId="ADAL" clId="{E22032F6-A78B-4EE2-87DB-3686CBE793DC}" dt="2022-02-28T12:37:22.969" v="412" actId="5793"/>
        <pc:sldMkLst>
          <pc:docMk/>
          <pc:sldMk cId="4170477424" sldId="995"/>
        </pc:sldMkLst>
        <pc:spChg chg="mod">
          <ac:chgData name="Chervyakov, Andrey" userId="dbdfc4e7-c505-4785-a117-c03dfe609c52" providerId="ADAL" clId="{E22032F6-A78B-4EE2-87DB-3686CBE793DC}" dt="2022-02-28T12:37:22.969" v="412" actId="5793"/>
          <ac:spMkLst>
            <pc:docMk/>
            <pc:sldMk cId="4170477424" sldId="995"/>
            <ac:spMk id="2" creationId="{3FCE152B-E606-425D-8669-2198CAD117C3}"/>
          </ac:spMkLst>
        </pc:spChg>
        <pc:spChg chg="mod">
          <ac:chgData name="Chervyakov, Andrey" userId="dbdfc4e7-c505-4785-a117-c03dfe609c52" providerId="ADAL" clId="{E22032F6-A78B-4EE2-87DB-3686CBE793DC}" dt="2022-02-28T07:41:04.591" v="310" actId="20577"/>
          <ac:spMkLst>
            <pc:docMk/>
            <pc:sldMk cId="4170477424" sldId="995"/>
            <ac:spMk id="4" creationId="{E7195857-FEB8-48E8-9657-6379957F5AFA}"/>
          </ac:spMkLst>
        </pc:spChg>
      </pc:sldChg>
      <pc:sldChg chg="delSp modSp add mod">
        <pc:chgData name="Chervyakov, Andrey" userId="dbdfc4e7-c505-4785-a117-c03dfe609c52" providerId="ADAL" clId="{E22032F6-A78B-4EE2-87DB-3686CBE793DC}" dt="2022-02-28T12:51:27.223" v="418"/>
        <pc:sldMkLst>
          <pc:docMk/>
          <pc:sldMk cId="470198296" sldId="996"/>
        </pc:sldMkLst>
        <pc:graphicFrameChg chg="del">
          <ac:chgData name="Chervyakov, Andrey" userId="dbdfc4e7-c505-4785-a117-c03dfe609c52" providerId="ADAL" clId="{E22032F6-A78B-4EE2-87DB-3686CBE793DC}" dt="2022-02-28T10:19:15.016" v="321" actId="478"/>
          <ac:graphicFrameMkLst>
            <pc:docMk/>
            <pc:sldMk cId="470198296" sldId="996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E22032F6-A78B-4EE2-87DB-3686CBE793DC}" dt="2022-02-28T12:51:27.223" v="418"/>
          <ac:graphicFrameMkLst>
            <pc:docMk/>
            <pc:sldMk cId="470198296" sldId="996"/>
            <ac:graphicFrameMk id="5" creationId="{2AEB36C6-2B31-4695-AAB3-0FB16210EAD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435925"/>
              </p:ext>
            </p:extLst>
          </p:nvPr>
        </p:nvGraphicFramePr>
        <p:xfrm>
          <a:off x="401652" y="1055605"/>
          <a:ext cx="11116432" cy="2989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 Issue 1-3-2)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5539524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2280830"/>
                  </a:ext>
                </a:extLst>
              </a:tr>
              <a:tr h="13326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Enh: 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LS on collision handling of concurrent MGs, LS on Pre-configured MG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97545"/>
              </p:ext>
            </p:extLst>
          </p:nvPr>
        </p:nvGraphicFramePr>
        <p:xfrm>
          <a:off x="401652" y="1055605"/>
          <a:ext cx="11116432" cy="4018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</a:t>
                      </a:r>
                      <a:r>
                        <a:rPr lang="nn-NO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(211),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nn-NO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IAB Enh (226)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370388475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(225)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 </a:t>
                      </a:r>
                      <a:r>
                        <a:rPr lang="en-US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// Exact set of topics to be announced after the 1st round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62643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(222)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  <a:endParaRPr lang="ru-RU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(224, 225)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19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 19:00 ~ Wed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357253</TotalTime>
  <Words>797</Words>
  <Application>Microsoft Office PowerPoint</Application>
  <PresentationFormat>Widescreen</PresentationFormat>
  <Paragraphs>156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RRM session GTW schedule </vt:lpstr>
      <vt:lpstr>RAN4#102-e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585</cp:revision>
  <cp:lastPrinted>2016-09-15T08:31:35Z</cp:lastPrinted>
  <dcterms:created xsi:type="dcterms:W3CDTF">2009-11-27T05:15:11Z</dcterms:created>
  <dcterms:modified xsi:type="dcterms:W3CDTF">2022-02-28T12:56:01Z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