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D254"/>
    <a:srgbClr val="4F81BD"/>
    <a:srgbClr val="CC00CC"/>
    <a:srgbClr val="0000FF"/>
    <a:srgbClr val="FFCC00"/>
    <a:srgbClr val="72AF2F"/>
    <a:srgbClr val="B1D254"/>
    <a:srgbClr val="72732F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2032F6-A78B-4EE2-87DB-3686CBE793DC}" v="7" dt="2022-02-27T16:39:59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69" autoAdjust="0"/>
    <p:restoredTop sz="95801" autoAdjust="0"/>
  </p:normalViewPr>
  <p:slideViewPr>
    <p:cSldViewPr snapToGrid="0">
      <p:cViewPr varScale="1">
        <p:scale>
          <a:sx n="110" d="100"/>
          <a:sy n="110" d="100"/>
        </p:scale>
        <p:origin x="1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E22032F6-A78B-4EE2-87DB-3686CBE793DC}"/>
    <pc:docChg chg="undo redo custSel modSld">
      <pc:chgData name="Chervyakov, Andrey" userId="dbdfc4e7-c505-4785-a117-c03dfe609c52" providerId="ADAL" clId="{E22032F6-A78B-4EE2-87DB-3686CBE793DC}" dt="2022-02-27T17:52:45.062" v="288" actId="15"/>
      <pc:docMkLst>
        <pc:docMk/>
      </pc:docMkLst>
      <pc:sldChg chg="modSp mod">
        <pc:chgData name="Chervyakov, Andrey" userId="dbdfc4e7-c505-4785-a117-c03dfe609c52" providerId="ADAL" clId="{E22032F6-A78B-4EE2-87DB-3686CBE793DC}" dt="2022-02-27T15:57:39.694" v="36" actId="6549"/>
        <pc:sldMkLst>
          <pc:docMk/>
          <pc:sldMk cId="4016218937" sldId="989"/>
        </pc:sldMkLst>
        <pc:graphicFrameChg chg="mod modGraphic">
          <ac:chgData name="Chervyakov, Andrey" userId="dbdfc4e7-c505-4785-a117-c03dfe609c52" providerId="ADAL" clId="{E22032F6-A78B-4EE2-87DB-3686CBE793DC}" dt="2022-02-27T15:57:39.694" v="36" actId="6549"/>
          <ac:graphicFrameMkLst>
            <pc:docMk/>
            <pc:sldMk cId="4016218937" sldId="989"/>
            <ac:graphicFrameMk id="4" creationId="{1B307421-C5C1-435B-A1AE-7B1017B6CBE2}"/>
          </ac:graphicFrameMkLst>
        </pc:graphicFrameChg>
        <pc:graphicFrameChg chg="mod modGraphic">
          <ac:chgData name="Chervyakov, Andrey" userId="dbdfc4e7-c505-4785-a117-c03dfe609c52" providerId="ADAL" clId="{E22032F6-A78B-4EE2-87DB-3686CBE793DC}" dt="2022-02-27T15:57:27.034" v="31" actId="400"/>
          <ac:graphicFrameMkLst>
            <pc:docMk/>
            <pc:sldMk cId="4016218937" sldId="989"/>
            <ac:graphicFrameMk id="5" creationId="{2AEB36C6-2B31-4695-AAB3-0FB16210EADE}"/>
          </ac:graphicFrameMkLst>
        </pc:graphicFrameChg>
      </pc:sldChg>
      <pc:sldChg chg="modSp mod">
        <pc:chgData name="Chervyakov, Andrey" userId="dbdfc4e7-c505-4785-a117-c03dfe609c52" providerId="ADAL" clId="{E22032F6-A78B-4EE2-87DB-3686CBE793DC}" dt="2022-02-27T17:52:45.062" v="288" actId="15"/>
        <pc:sldMkLst>
          <pc:docMk/>
          <pc:sldMk cId="4046368337" sldId="994"/>
        </pc:sldMkLst>
        <pc:spChg chg="mod">
          <ac:chgData name="Chervyakov, Andrey" userId="dbdfc4e7-c505-4785-a117-c03dfe609c52" providerId="ADAL" clId="{E22032F6-A78B-4EE2-87DB-3686CBE793DC}" dt="2022-02-27T17:52:45.062" v="288" actId="15"/>
          <ac:spMkLst>
            <pc:docMk/>
            <pc:sldMk cId="4046368337" sldId="994"/>
            <ac:spMk id="2" creationId="{3FCE152B-E606-425D-8669-2198CAD117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4" name="表格 5">
            <a:extLst>
              <a:ext uri="{FF2B5EF4-FFF2-40B4-BE49-F238E27FC236}">
                <a16:creationId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435925"/>
              </p:ext>
            </p:extLst>
          </p:nvPr>
        </p:nvGraphicFramePr>
        <p:xfrm>
          <a:off x="401652" y="1055605"/>
          <a:ext cx="11116432" cy="2989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NTN (220, 221) </a:t>
                      </a:r>
                      <a:endParaRPr lang="en-US" altLang="zh-CN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3601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HST (212, 213)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2755758"/>
                  </a:ext>
                </a:extLst>
              </a:tr>
              <a:tr h="185854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 (217, 218, 219)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7384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(230, 231)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23255670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ePos (230 Issue 1-3-2)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feRRM (214, 215, 216)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75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5539524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(224)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431693132"/>
                  </a:ext>
                </a:extLst>
              </a:tr>
              <a:tr h="185854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24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RedCap (228, 229)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MR-DC Enh (232)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59108774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Enh (223)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889410890"/>
                  </a:ext>
                </a:extLst>
              </a:tr>
              <a:tr h="185854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25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Friday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feMIMO (227, 240)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019645719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Power Saving </a:t>
                      </a:r>
                      <a:r>
                        <a:rPr lang="en-US" sz="1100" b="0" kern="1200" dirty="0" err="1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Enh</a:t>
                      </a: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(222)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98597076"/>
                  </a:ext>
                </a:extLst>
              </a:tr>
              <a:tr h="1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IIOT/URLLC (233) </a:t>
                      </a:r>
                      <a:endParaRPr lang="pt-BR" sz="1100" b="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622280830"/>
                  </a:ext>
                </a:extLst>
              </a:tr>
              <a:tr h="13326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nn-NO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MG Enh: </a:t>
                      </a:r>
                      <a:r>
                        <a:rPr lang="en-US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LS on collision handling of concurrent MGs, LS on Pre-configured MG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362342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2AEB36C6-2B31-4695-AAB3-0FB16210E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89125"/>
              </p:ext>
            </p:extLst>
          </p:nvPr>
        </p:nvGraphicFramePr>
        <p:xfrm>
          <a:off x="401652" y="4114764"/>
          <a:ext cx="11116432" cy="1847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2 </a:t>
                      </a:r>
                      <a:endParaRPr lang="zh-CN" sz="1200" b="1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="1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b="1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3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28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Monday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ext. to 71GHz (225)</a:t>
                      </a:r>
                      <a:endParaRPr lang="pt-BR" sz="1100" b="0" kern="1200" dirty="0">
                        <a:solidFill>
                          <a:srgbClr val="FF00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FR2 RF (210)</a:t>
                      </a:r>
                      <a:endParaRPr lang="pt-BR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370388475"/>
                  </a:ext>
                </a:extLst>
              </a:tr>
              <a:tr h="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Remaining Rel-17 topics: </a:t>
                      </a:r>
                      <a:r>
                        <a:rPr lang="nn-NO" altLang="zh-CN" sz="1100" b="0" strike="sngStrike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FR1 HST (211),</a:t>
                      </a: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Rel-17 NR IAB Enh (226), 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MUSIM (236), </a:t>
                      </a:r>
                      <a:r>
                        <a:rPr lang="nn-NO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NR SL Relay  (234)</a:t>
                      </a:r>
                      <a:r>
                        <a:rPr lang="pt-BR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, Rel-17 NR SDT (235), </a:t>
                      </a: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Rel-17 NB-IoT and LTE-MTC (237) </a:t>
                      </a:r>
                      <a:endParaRPr lang="pt-BR" altLang="zh-CN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47101154"/>
                  </a:ext>
                </a:extLst>
              </a:tr>
              <a:tr h="44209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Rel-15/Rel-16 Maintenance (201-207, 239) </a:t>
                      </a:r>
                      <a:r>
                        <a:rPr lang="en-US" altLang="zh-CN" sz="1100" b="0" strike="sngStrike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// Exact set of topics to be announced after the 1st round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56836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1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43979071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Wednesday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 for Rel-17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534419458"/>
                  </a:ext>
                </a:extLst>
              </a:tr>
              <a:tr h="18585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3</a:t>
                      </a:r>
                      <a:r>
                        <a:rPr lang="en-US" sz="11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Thursday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Extended topics / Final round (Return to) </a:t>
                      </a:r>
                      <a:endParaRPr lang="zh-CN" altLang="en-US" sz="1100" b="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100" b="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8518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1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 19:00 ~ Wed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915fe38-2618-47b6-8303-829fb71466d5"/>
    <ds:schemaRef ds:uri="http://purl.org/dc/elements/1.1/"/>
    <ds:schemaRef ds:uri="http://schemas.microsoft.com/office/2006/metadata/properties"/>
    <ds:schemaRef ds:uri="23d77754-4ccc-4c57-9291-cab09e8189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356116</TotalTime>
  <Words>683</Words>
  <Application>Microsoft Office PowerPoint</Application>
  <PresentationFormat>Widescreen</PresentationFormat>
  <Paragraphs>142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RRM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RRM GTW schedule</dc:title>
  <dc:creator>Chervyakov, Andrey</dc:creator>
  <cp:keywords>CTPClassification=CTP_NT</cp:keywords>
  <cp:lastModifiedBy>Intel</cp:lastModifiedBy>
  <cp:revision>585</cp:revision>
  <cp:lastPrinted>2016-09-15T08:31:35Z</cp:lastPrinted>
  <dcterms:created xsi:type="dcterms:W3CDTF">2009-11-27T05:15:11Z</dcterms:created>
  <dcterms:modified xsi:type="dcterms:W3CDTF">2022-02-27T17:59:37Z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