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D254"/>
    <a:srgbClr val="4F81BD"/>
    <a:srgbClr val="CC00CC"/>
    <a:srgbClr val="0000FF"/>
    <a:srgbClr val="FFCC00"/>
    <a:srgbClr val="72AF2F"/>
    <a:srgbClr val="B1D254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74268-C3EC-45E9-BEAF-CC2907FA78E6}" v="35" dt="2022-02-23T10:09:4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09" d="100"/>
          <a:sy n="109" d="100"/>
        </p:scale>
        <p:origin x="12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85540"/>
              </p:ext>
            </p:extLst>
          </p:nvPr>
        </p:nvGraphicFramePr>
        <p:xfrm>
          <a:off x="401652" y="1273320"/>
          <a:ext cx="11116432" cy="3166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 Issue 1-3-2)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75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5539524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100" b="0" strike="sngStrike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225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5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622280830"/>
                  </a:ext>
                </a:extLst>
              </a:tr>
              <a:tr h="13326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nn-NO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LS on collision handling of concurrent MGs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  <a:tr h="13326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(225) (if time allows)</a:t>
                      </a:r>
                      <a:endParaRPr lang="pt-BR" sz="1100" b="0" kern="1200" dirty="0">
                        <a:solidFill>
                          <a:srgbClr val="FF33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04890757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83276"/>
              </p:ext>
            </p:extLst>
          </p:nvPr>
        </p:nvGraphicFramePr>
        <p:xfrm>
          <a:off x="401652" y="4585026"/>
          <a:ext cx="11116432" cy="167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Rel-17 NR FR1 HST (211), Rel-17 NR IAB Enh (226), 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 // Exact set of topics to be announced after the 1st round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56836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 19:00 ~ Wed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350337</TotalTime>
  <Words>683</Words>
  <Application>Microsoft Office PowerPoint</Application>
  <PresentationFormat>Widescreen</PresentationFormat>
  <Paragraphs>141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Black</vt:lpstr>
      <vt:lpstr>Calibri</vt:lpstr>
      <vt:lpstr>Times New Roman</vt:lpstr>
      <vt:lpstr>Wingdings</vt:lpstr>
      <vt:lpstr>3gpp</vt:lpstr>
      <vt:lpstr>RAN4#102-e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579</cp:revision>
  <cp:lastPrinted>2016-09-15T08:31:35Z</cp:lastPrinted>
  <dcterms:created xsi:type="dcterms:W3CDTF">2009-11-27T05:15:11Z</dcterms:created>
  <dcterms:modified xsi:type="dcterms:W3CDTF">2022-02-23T10:12:18Z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