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9" r:id="rId5"/>
    <p:sldId id="988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F81BD"/>
    <a:srgbClr val="CC00CC"/>
    <a:srgbClr val="0000FF"/>
    <a:srgbClr val="FFCC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52E723-80C8-412C-83E3-ABA0FA160D44}" v="4" dt="2022-02-18T07:47:18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69" autoAdjust="0"/>
    <p:restoredTop sz="95801" autoAdjust="0"/>
  </p:normalViewPr>
  <p:slideViewPr>
    <p:cSldViewPr snapToGrid="0">
      <p:cViewPr varScale="1">
        <p:scale>
          <a:sx n="109" d="100"/>
          <a:sy n="109" d="100"/>
        </p:scale>
        <p:origin x="12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F852E723-80C8-412C-83E3-ABA0FA160D44}"/>
    <pc:docChg chg="modSld">
      <pc:chgData name="Chervyakov, Andrey" userId="dbdfc4e7-c505-4785-a117-c03dfe609c52" providerId="ADAL" clId="{F852E723-80C8-412C-83E3-ABA0FA160D44}" dt="2022-02-18T07:47:21.938" v="44" actId="21"/>
      <pc:docMkLst>
        <pc:docMk/>
      </pc:docMkLst>
      <pc:sldChg chg="modSp mod">
        <pc:chgData name="Chervyakov, Andrey" userId="dbdfc4e7-c505-4785-a117-c03dfe609c52" providerId="ADAL" clId="{F852E723-80C8-412C-83E3-ABA0FA160D44}" dt="2022-02-18T07:47:21.938" v="44" actId="21"/>
        <pc:sldMkLst>
          <pc:docMk/>
          <pc:sldMk cId="4016218937" sldId="989"/>
        </pc:sldMkLst>
        <pc:graphicFrameChg chg="modGraphic">
          <ac:chgData name="Chervyakov, Andrey" userId="dbdfc4e7-c505-4785-a117-c03dfe609c52" providerId="ADAL" clId="{F852E723-80C8-412C-83E3-ABA0FA160D44}" dt="2022-02-18T07:45:43.779" v="0" actId="21"/>
          <ac:graphicFrameMkLst>
            <pc:docMk/>
            <pc:sldMk cId="4016218937" sldId="989"/>
            <ac:graphicFrameMk id="4" creationId="{1B307421-C5C1-435B-A1AE-7B1017B6CBE2}"/>
          </ac:graphicFrameMkLst>
        </pc:graphicFrameChg>
        <pc:graphicFrameChg chg="mod modGraphic">
          <ac:chgData name="Chervyakov, Andrey" userId="dbdfc4e7-c505-4785-a117-c03dfe609c52" providerId="ADAL" clId="{F852E723-80C8-412C-83E3-ABA0FA160D44}" dt="2022-02-18T07:47:21.938" v="44" actId="21"/>
          <ac:graphicFrameMkLst>
            <pc:docMk/>
            <pc:sldMk cId="4016218937" sldId="989"/>
            <ac:graphicFrameMk id="5" creationId="{2AEB36C6-2B31-4695-AAB3-0FB16210EADE}"/>
          </ac:graphicFrameMkLst>
        </pc:graphicFrameChg>
      </pc:sldChg>
    </pc:docChg>
  </pc:docChgLst>
  <pc:docChgLst>
    <pc:chgData name="Chervyakov, Andrey" userId="dbdfc4e7-c505-4785-a117-c03dfe609c52" providerId="ADAL" clId="{B8D43D4F-AC6B-4F37-B128-C11077170BC8}"/>
    <pc:docChg chg="custSel modSld">
      <pc:chgData name="Chervyakov, Andrey" userId="dbdfc4e7-c505-4785-a117-c03dfe609c52" providerId="ADAL" clId="{B8D43D4F-AC6B-4F37-B128-C11077170BC8}" dt="2022-02-18T12:51:36.386" v="0" actId="207"/>
      <pc:docMkLst>
        <pc:docMk/>
      </pc:docMkLst>
      <pc:sldChg chg="modSp mod">
        <pc:chgData name="Chervyakov, Andrey" userId="dbdfc4e7-c505-4785-a117-c03dfe609c52" providerId="ADAL" clId="{B8D43D4F-AC6B-4F37-B128-C11077170BC8}" dt="2022-02-18T12:51:36.386" v="0" actId="207"/>
        <pc:sldMkLst>
          <pc:docMk/>
          <pc:sldMk cId="4016218937" sldId="989"/>
        </pc:sldMkLst>
        <pc:graphicFrameChg chg="modGraphic">
          <ac:chgData name="Chervyakov, Andrey" userId="dbdfc4e7-c505-4785-a117-c03dfe609c52" providerId="ADAL" clId="{B8D43D4F-AC6B-4F37-B128-C11077170BC8}" dt="2022-02-18T12:51:36.386" v="0" actId="207"/>
          <ac:graphicFrameMkLst>
            <pc:docMk/>
            <pc:sldMk cId="4016218937" sldId="989"/>
            <ac:graphicFrameMk id="4" creationId="{1B307421-C5C1-435B-A1AE-7B1017B6CBE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4" name="表格 5">
            <a:extLst>
              <a:ext uri="{FF2B5EF4-FFF2-40B4-BE49-F238E27FC236}">
                <a16:creationId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557429"/>
              </p:ext>
            </p:extLst>
          </p:nvPr>
        </p:nvGraphicFramePr>
        <p:xfrm>
          <a:off x="401652" y="1273320"/>
          <a:ext cx="11116432" cy="2626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NTN (220, 221) </a:t>
                      </a:r>
                      <a:endParaRPr lang="en-US" altLang="zh-CN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3601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HST (212, 213)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2755758"/>
                  </a:ext>
                </a:extLst>
              </a:tr>
              <a:tr h="185854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 (217, 218, 219)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7384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(230, 2310) 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423255670"/>
                  </a:ext>
                </a:extLst>
              </a:tr>
              <a:tr h="185854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feRRM (214, 215, 216)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(224, 225) 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431693132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24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RedCap (228, 229)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MR-DC Enh (232)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659108774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Enh (223)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889410890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25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Friday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feMIMO (227, 240) 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019645719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RF (210)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9859707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IIOT/URLLC (233) 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362342"/>
                  </a:ext>
                </a:extLst>
              </a:tr>
            </a:tbl>
          </a:graphicData>
        </a:graphic>
      </p:graphicFrame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2AEB36C6-2B31-4695-AAB3-0FB16210E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067137"/>
              </p:ext>
            </p:extLst>
          </p:nvPr>
        </p:nvGraphicFramePr>
        <p:xfrm>
          <a:off x="401652" y="4339846"/>
          <a:ext cx="11116432" cy="1670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2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28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Power Saving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(222)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Remaining Rel-17 topics: Rel-17 NR FR1 HST (211), Rel-17 NR IAB Enh (226), </a:t>
                      </a:r>
                      <a:r>
                        <a:rPr lang="pt-BR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MUSIM (236), </a:t>
                      </a: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Relay  (234)</a:t>
                      </a:r>
                      <a:r>
                        <a:rPr lang="pt-BR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, Rel-17 NR SDT (235), </a:t>
                      </a:r>
                      <a:r>
                        <a:rPr lang="en-US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NB-IoT and LTE-MTC (237) </a:t>
                      </a:r>
                      <a:endParaRPr lang="pt-BR" altLang="zh-CN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47101154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Rel-15/Rel-16 Maintenance (201-207, 239) // Exact set of topics to be announced after the 1st round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56836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Extended topics / Final round (Return to) </a:t>
                      </a:r>
                      <a:endParaRPr lang="zh-CN" altLang="en-US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21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CE152B-E606-425D-8669-2198CAD11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180000"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TBA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TBA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31" lvl="1" indent="-342900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de-DE" sz="1200" dirty="0">
                <a:latin typeface="Calibri" panose="020F0502020204030204" pitchFamily="34" charset="0"/>
                <a:ea typeface="Calibri" panose="020F0502020204030204" pitchFamily="34" charset="0"/>
              </a:rPr>
              <a:t>TBA</a:t>
            </a:r>
            <a:endParaRPr lang="de-DE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pt-BR" sz="1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22F6FD-3630-4B02-8AAD-015BC3F1F4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92D28-9CB3-4957-BFD2-683A3D6260A5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195857-FEB8-48E8-9657-6379957F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Topics (1)</a:t>
            </a:r>
          </a:p>
        </p:txBody>
      </p:sp>
    </p:spTree>
    <p:extLst>
      <p:ext uri="{BB962C8B-B14F-4D97-AF65-F5344CB8AC3E}">
        <p14:creationId xmlns:p14="http://schemas.microsoft.com/office/powerpoint/2010/main" val="2301998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915fe38-2618-47b6-8303-829fb71466d5"/>
    <ds:schemaRef ds:uri="http://purl.org/dc/elements/1.1/"/>
    <ds:schemaRef ds:uri="http://schemas.microsoft.com/office/2006/metadata/properties"/>
    <ds:schemaRef ds:uri="23d77754-4ccc-4c57-9291-cab09e8189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347273</TotalTime>
  <Words>289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微软雅黑</vt:lpstr>
      <vt:lpstr>Arial</vt:lpstr>
      <vt:lpstr>Arial Black</vt:lpstr>
      <vt:lpstr>Calibri</vt:lpstr>
      <vt:lpstr>Courier New</vt:lpstr>
      <vt:lpstr>Symbol</vt:lpstr>
      <vt:lpstr>Times New Roman</vt:lpstr>
      <vt:lpstr>Wingdings</vt:lpstr>
      <vt:lpstr>3gpp</vt:lpstr>
      <vt:lpstr>RAN4#102-e RRM session GTW schedule </vt:lpstr>
      <vt:lpstr>Detailed Topics 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RRM GTW schedule</dc:title>
  <dc:creator>Chervyakov, Andrey</dc:creator>
  <cp:keywords>CTPClassification=CTP_NT</cp:keywords>
  <cp:lastModifiedBy>Intel</cp:lastModifiedBy>
  <cp:revision>577</cp:revision>
  <cp:lastPrinted>2016-09-15T08:31:35Z</cp:lastPrinted>
  <dcterms:created xsi:type="dcterms:W3CDTF">2009-11-27T05:15:11Z</dcterms:created>
  <dcterms:modified xsi:type="dcterms:W3CDTF">2022-02-18T13:03:15Z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