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979" r:id="rId5"/>
    <p:sldId id="987" r:id="rId6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CC00CC"/>
    <a:srgbClr val="FFCC00"/>
    <a:srgbClr val="72AF2F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EA3096-1F1D-461D-ACEB-84C3340AE11B}" v="1" dt="2021-08-01T13:08:49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73" autoAdjust="0"/>
    <p:restoredTop sz="95801" autoAdjust="0"/>
  </p:normalViewPr>
  <p:slideViewPr>
    <p:cSldViewPr snapToGrid="0">
      <p:cViewPr varScale="1">
        <p:scale>
          <a:sx n="115" d="100"/>
          <a:sy n="115" d="100"/>
        </p:scale>
        <p:origin x="80" y="7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2EEA3096-1F1D-461D-ACEB-84C3340AE11B}"/>
    <pc:docChg chg="undo custSel modSld">
      <pc:chgData name="Chervyakov, Andrey" userId="dbdfc4e7-c505-4785-a117-c03dfe609c52" providerId="ADAL" clId="{2EEA3096-1F1D-461D-ACEB-84C3340AE11B}" dt="2021-08-01T13:34:33.887" v="226" actId="1592"/>
      <pc:docMkLst>
        <pc:docMk/>
      </pc:docMkLst>
      <pc:sldChg chg="modSp mod addCm delCm modCm">
        <pc:chgData name="Chervyakov, Andrey" userId="dbdfc4e7-c505-4785-a117-c03dfe609c52" providerId="ADAL" clId="{2EEA3096-1F1D-461D-ACEB-84C3340AE11B}" dt="2021-08-01T13:34:33.887" v="226" actId="1592"/>
        <pc:sldMkLst>
          <pc:docMk/>
          <pc:sldMk cId="2261567071" sldId="928"/>
        </pc:sldMkLst>
        <pc:spChg chg="mod">
          <ac:chgData name="Chervyakov, Andrey" userId="dbdfc4e7-c505-4785-a117-c03dfe609c52" providerId="ADAL" clId="{2EEA3096-1F1D-461D-ACEB-84C3340AE11B}" dt="2021-08-01T13:34:27.529" v="225" actId="20577"/>
          <ac:spMkLst>
            <pc:docMk/>
            <pc:sldMk cId="2261567071" sldId="928"/>
            <ac:spMk id="3" creationId="{B1BE6906-4FA3-42DA-8E86-BA4DD12F41A6}"/>
          </ac:spMkLst>
        </pc:spChg>
      </pc:sldChg>
      <pc:sldChg chg="modSp mod addCm delCm">
        <pc:chgData name="Chervyakov, Andrey" userId="dbdfc4e7-c505-4785-a117-c03dfe609c52" providerId="ADAL" clId="{2EEA3096-1F1D-461D-ACEB-84C3340AE11B}" dt="2021-08-01T13:21:43.609" v="217" actId="948"/>
        <pc:sldMkLst>
          <pc:docMk/>
          <pc:sldMk cId="3082891650" sldId="970"/>
        </pc:sldMkLst>
        <pc:spChg chg="mod">
          <ac:chgData name="Chervyakov, Andrey" userId="dbdfc4e7-c505-4785-a117-c03dfe609c52" providerId="ADAL" clId="{2EEA3096-1F1D-461D-ACEB-84C3340AE11B}" dt="2021-08-01T13:21:43.609" v="217" actId="948"/>
          <ac:spMkLst>
            <pc:docMk/>
            <pc:sldMk cId="3082891650" sldId="970"/>
            <ac:spMk id="3" creationId="{B1BE6906-4FA3-42DA-8E86-BA4DD12F41A6}"/>
          </ac:spMkLst>
        </pc:spChg>
      </pc:sldChg>
      <pc:sldChg chg="modSp mod">
        <pc:chgData name="Chervyakov, Andrey" userId="dbdfc4e7-c505-4785-a117-c03dfe609c52" providerId="ADAL" clId="{2EEA3096-1F1D-461D-ACEB-84C3340AE11B}" dt="2021-08-01T13:22:13.589" v="219" actId="108"/>
        <pc:sldMkLst>
          <pc:docMk/>
          <pc:sldMk cId="4244984083" sldId="972"/>
        </pc:sldMkLst>
        <pc:spChg chg="mod">
          <ac:chgData name="Chervyakov, Andrey" userId="dbdfc4e7-c505-4785-a117-c03dfe609c52" providerId="ADAL" clId="{2EEA3096-1F1D-461D-ACEB-84C3340AE11B}" dt="2021-08-01T13:22:13.589" v="219" actId="108"/>
          <ac:spMkLst>
            <pc:docMk/>
            <pc:sldMk cId="4244984083" sldId="972"/>
            <ac:spMk id="197" creationId="{B6CDA6FF-6740-49E7-B14C-1831ED62E0F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RAN4#102-e </a:t>
            </a:r>
            <a:r>
              <a:rPr lang="en-US" altLang="zh-CN" b="1" dirty="0"/>
              <a:t>Main</a:t>
            </a:r>
            <a:r>
              <a:rPr lang="en-US" b="1" dirty="0" smtClean="0"/>
              <a:t> </a:t>
            </a:r>
            <a:r>
              <a:rPr lang="en-US" b="1" dirty="0"/>
              <a:t>session GTW schedule </a:t>
            </a:r>
            <a:endParaRPr lang="ru-RU" dirty="0"/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xmlns="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626525"/>
              </p:ext>
            </p:extLst>
          </p:nvPr>
        </p:nvGraphicFramePr>
        <p:xfrm>
          <a:off x="929111" y="1511618"/>
          <a:ext cx="9891460" cy="21831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93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561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59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0128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+mj-ea"/>
                        </a:rPr>
                        <a:t>Week 1 </a:t>
                      </a:r>
                      <a:endParaRPr lang="zh-CN" sz="1000" b="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971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>
                          <a:effectLst/>
                          <a:latin typeface="+mn-lt"/>
                          <a:ea typeface="+mj-ea"/>
                        </a:rPr>
                        <a:t>Meeting</a:t>
                      </a:r>
                      <a:r>
                        <a:rPr lang="en-US" altLang="zh-CN" sz="1000" b="0" baseline="0" dirty="0">
                          <a:effectLst/>
                          <a:latin typeface="+mn-lt"/>
                          <a:ea typeface="+mj-ea"/>
                        </a:rPr>
                        <a:t> day</a:t>
                      </a:r>
                      <a:endParaRPr lang="zh-CN" sz="1000" b="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0016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Feb. 21</a:t>
                      </a:r>
                      <a:r>
                        <a:rPr lang="en-US" altLang="zh-CN" sz="1000" b="0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st</a:t>
                      </a:r>
                      <a:r>
                        <a:rPr lang="en-US" altLang="zh-CN" sz="10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</a:t>
                      </a:r>
                      <a:r>
                        <a:rPr lang="en-US" altLang="zh-CN" sz="1000" b="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Monday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NR_cov_enh [136]: #1, #2, #3,</a:t>
                      </a:r>
                      <a:r>
                        <a:rPr lang="pt-BR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#4</a:t>
                      </a:r>
                      <a:endParaRPr lang="pt-BR" altLang="zh-CN" sz="1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120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feMIMO</a:t>
                      </a:r>
                      <a:r>
                        <a:rPr lang="pt-BR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 [137]: all topics</a:t>
                      </a:r>
                      <a:endParaRPr lang="pt-BR" altLang="zh-CN" sz="1000" b="0" kern="12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120016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Feb. 22</a:t>
                      </a:r>
                      <a:r>
                        <a:rPr lang="en-US" altLang="zh-CN" sz="1000" b="0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nd</a:t>
                      </a:r>
                      <a:r>
                        <a:rPr lang="en-US" altLang="zh-CN" sz="1000" b="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Tuesday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NRSL_enh_Part_1 [130],</a:t>
                      </a:r>
                      <a:r>
                        <a:rPr lang="pt-BR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NRSL_enh_Part_2 [131], NRSL_enh_Part_3 [132]</a:t>
                      </a:r>
                      <a:endParaRPr lang="pt-BR" altLang="zh-CN" sz="1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120 </a:t>
                      </a: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787127252"/>
                  </a:ext>
                </a:extLst>
              </a:tr>
              <a:tr h="17037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NR_HST_FR2 [129]: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all topics</a:t>
                      </a:r>
                      <a:endParaRPr lang="en-US" altLang="zh-CN" sz="1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60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 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2386938280"/>
                  </a:ext>
                </a:extLst>
              </a:tr>
              <a:tr h="175638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Feb.23</a:t>
                      </a:r>
                      <a:r>
                        <a:rPr lang="en-US" altLang="zh-CN" sz="1000" b="0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rd</a:t>
                      </a:r>
                      <a:r>
                        <a:rPr lang="en-US" altLang="zh-CN" sz="1000" b="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Wednesday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NR_RF_FR1_enh_IntraHPUE [124]:</a:t>
                      </a:r>
                      <a:r>
                        <a:rPr lang="pt-BR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#1, #2, #3</a:t>
                      </a:r>
                      <a:endParaRPr lang="pt-BR" altLang="zh-CN" sz="1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90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NR_RF_FR2_enh2_Part_1 [125]:</a:t>
                      </a:r>
                      <a:r>
                        <a:rPr lang="pt-BR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#2, #3, #4, #5</a:t>
                      </a:r>
                      <a:endParaRPr lang="pt-BR" altLang="zh-CN" sz="1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120 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3924680622"/>
                  </a:ext>
                </a:extLst>
              </a:tr>
              <a:tr h="160197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Feb.24</a:t>
                      </a:r>
                      <a:r>
                        <a:rPr lang="en-US" altLang="zh-CN" sz="1000" b="0" kern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th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Thursday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NR_RF_FR2_enh2_Part_2 [126]: #1, #2, #3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60 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2190889863"/>
                  </a:ext>
                </a:extLst>
              </a:tr>
              <a:tr h="16019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NR_RF_FR2_enh2_Part_3 [127]: #1, #2</a:t>
                      </a:r>
                      <a:endParaRPr lang="en-US" altLang="zh-CN" sz="1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90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3294813806"/>
                  </a:ext>
                </a:extLst>
              </a:tr>
              <a:tr h="16019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30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160197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Feb. 25</a:t>
                      </a:r>
                      <a:r>
                        <a:rPr lang="en-US" altLang="zh-CN" sz="1000" b="0" kern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th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Friday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NR_TxD [128]: #3, #4.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90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212345203"/>
                  </a:ext>
                </a:extLst>
              </a:tr>
              <a:tr h="160197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R17_feature_list [139]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90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3503294280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xmlns="" id="{7714BDAF-DD75-44A2-A6D2-EA55E7250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467520"/>
              </p:ext>
            </p:extLst>
          </p:nvPr>
        </p:nvGraphicFramePr>
        <p:xfrm>
          <a:off x="929106" y="4138175"/>
          <a:ext cx="9891461" cy="160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45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43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32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42202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n-lt"/>
                          <a:ea typeface="+mj-ea"/>
                        </a:rPr>
                        <a:t>Week 2</a:t>
                      </a:r>
                      <a:endParaRPr lang="zh-CN" sz="1000" b="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093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</a:rPr>
                        <a:t>Meeting</a:t>
                      </a:r>
                      <a:r>
                        <a:rPr lang="en-US" altLang="zh-CN" sz="1000" b="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</a:rPr>
                        <a:t> day</a:t>
                      </a:r>
                      <a:endParaRPr lang="zh-CN" sz="10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155733"/>
                  </a:ext>
                </a:extLst>
              </a:tr>
              <a:tr h="68213">
                <a:tc rowSpan="2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</a:rPr>
                        <a:t>Feb. 28</a:t>
                      </a:r>
                      <a:r>
                        <a:rPr lang="en-US" altLang="zh-CN" sz="1000" b="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</a:rPr>
                        <a:t>th</a:t>
                      </a:r>
                      <a:r>
                        <a:rPr lang="en-US" altLang="zh-CN" sz="10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</a:rPr>
                        <a:t>/ Monday</a:t>
                      </a:r>
                      <a:endParaRPr lang="zh-CN" sz="10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NR_ext_to_71GHz_Part_1 [133]: all topics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90 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NR_ext_to_71GHz_Part_1 [134]: all topics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90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 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88654182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Mar.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1</a:t>
                      </a:r>
                      <a:r>
                        <a:rPr lang="en-US" altLang="zh-CN" sz="1000" b="0" kern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st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Tuesday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NR_RedCap [138]: #1,</a:t>
                      </a:r>
                      <a:r>
                        <a:rPr lang="pt-BR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#2, #3, #4, #5</a:t>
                      </a:r>
                      <a:endParaRPr lang="en-US" altLang="zh-CN" sz="10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150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NR_reply_LS_UE_RF</a:t>
                      </a: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 [142]: Rel-17 related, #1, #2, #8</a:t>
                      </a:r>
                      <a:endParaRPr lang="zh-CN" altLang="en-US" sz="1000" b="0" kern="1200" dirty="0" smtClean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40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Mar. 2</a:t>
                      </a:r>
                      <a:r>
                        <a:rPr lang="en-US" altLang="zh-CN" sz="1000" b="0" kern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nd</a:t>
                      </a: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</a:t>
                      </a:r>
                      <a:r>
                        <a:rPr lang="en-US" altLang="zh-CN" sz="10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 Wednesday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Reserved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 for 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ontroversial topics.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detailed arrangement will be updated depending on progress</a:t>
                      </a:r>
                      <a:endParaRPr lang="zh-CN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180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Mar. 3</a:t>
                      </a:r>
                      <a:r>
                        <a:rPr lang="en-US" altLang="zh-CN" sz="1000" b="0" kern="1200" baseline="30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rd</a:t>
                      </a:r>
                      <a:r>
                        <a:rPr lang="en-US" altLang="zh-CN" sz="10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/ Thursday</a:t>
                      </a: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R17_feature_list [139]</a:t>
                      </a:r>
                      <a:endParaRPr lang="en-US" altLang="zh-CN" sz="1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Final round (Return to).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The detailed arrangement will be updated depending on progress</a:t>
                      </a:r>
                      <a:endParaRPr lang="zh-CN" altLang="en-US" sz="10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180</a:t>
                      </a: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n-cs"/>
                        </a:rPr>
                        <a:t>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452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9515633" y="2081332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8679333" y="5578527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5942" y="188297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/>
              <a:t>Email discussion </a:t>
            </a:r>
            <a:r>
              <a:rPr lang="en-US" altLang="zh-CN" b="1" dirty="0" smtClean="0"/>
              <a:t>procedures/timelines</a:t>
            </a:r>
            <a:endParaRPr lang="ru-RU" dirty="0"/>
          </a:p>
        </p:txBody>
      </p:sp>
      <p:sp>
        <p:nvSpPr>
          <p:cNvPr id="20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781694" y="6182656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Time</a:t>
            </a:r>
            <a:r>
              <a:rPr lang="en-US" altLang="zh-CN" sz="900" b="1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line for moderator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714917" y="6182656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Deadline for comments and </a:t>
            </a:r>
            <a:r>
              <a:rPr lang="en-US" sz="9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tdoc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651855" y="6182656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</a:t>
            </a:r>
          </a:p>
        </p:txBody>
      </p:sp>
      <p:sp>
        <p:nvSpPr>
          <p:cNvPr id="213" name="TextBox 1">
            <a:extLst>
              <a:ext uri="{FF2B5EF4-FFF2-40B4-BE49-F238E27FC236}">
                <a16:creationId xmlns="" xmlns:a16="http://schemas.microsoft.com/office/drawing/2014/main" id="{E151FB97-9B3A-4312-805C-6B499B697A34}"/>
              </a:ext>
            </a:extLst>
          </p:cNvPr>
          <p:cNvSpPr txBox="1"/>
          <p:nvPr/>
        </p:nvSpPr>
        <p:spPr>
          <a:xfrm>
            <a:off x="408556" y="5895783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265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96736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120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 smtClean="0">
                <a:solidFill>
                  <a:srgbClr val="FFFFFF"/>
                </a:solidFill>
                <a:latin typeface="+mj-ea"/>
                <a:ea typeface="+mj-ea"/>
              </a:rPr>
              <a:t>n (Feb 21)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365679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Tue (Feb 22)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0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4501502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Wed (Feb 23)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5346213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Thu (Feb 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619092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Fri (Feb 25)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03563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880348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Mon (Feb 28)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872506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Tue (Mar 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569771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Wed (Mar 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04144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Thu (Mar 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205644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20464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205358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206070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204218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20493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204787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205499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205357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20606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205071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20578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204786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2069587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730028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865831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724575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965671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69010" y="1383540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787999" y="1383540"/>
            <a:ext cx="3360391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(Feb 21~24)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880347" y="1383540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(Feb 28 ~ Mar 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035637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11386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76008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62179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50913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48192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511748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1882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87795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83367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4339" y="2965671"/>
            <a:ext cx="786133" cy="598781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3803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2320" y="558452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037724" y="2185116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6525" y="2968458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0266" y="4809060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revisions (deadline for new </a:t>
            </a:r>
            <a:r>
              <a:rPr lang="en-US" sz="800" b="1" kern="0" dirty="0" err="1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90787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963781" y="2175460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79009" y="2038122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276117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8614" y="3968256"/>
            <a:ext cx="786133" cy="572334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 UTC</a:t>
            </a:r>
          </a:p>
        </p:txBody>
      </p:sp>
      <p:sp>
        <p:nvSpPr>
          <p:cNvPr id="8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62899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4: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00-7:00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57565" y="1877631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202191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296567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4809060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round final formal </a:t>
            </a:r>
            <a:r>
              <a:rPr lang="en-US" sz="800" b="1" kern="0" dirty="0" err="1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  <a:endParaRPr lang="en-US" sz="800" b="1" kern="0" dirty="0">
              <a:solidFill>
                <a:schemeClr val="bg1"/>
              </a:solidFill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2673" y="2969163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1944412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545737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round final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draft </a:t>
            </a:r>
            <a:r>
              <a:rPr lang="en-US" sz="800" b="1" kern="0" dirty="0" err="1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408601" y="2464966"/>
            <a:ext cx="1119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check if final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Tdoc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is </a:t>
            </a:r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agreeable)</a:t>
            </a:r>
            <a:endParaRPr lang="en-US" altLang="zh-CN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Tue 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19:00 ~ </a:t>
            </a:r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Wed 16:00 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332459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5456219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8725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6121034" y="3974504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95722" y="4502902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785703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</a:t>
            </a:r>
            <a:r>
              <a:rPr lang="en-US" altLang="zh-CN" sz="800" b="1" dirty="0" smtClean="0">
                <a:latin typeface="+mj-ea"/>
              </a:rPr>
              <a:t>agenda or </a:t>
            </a:r>
            <a:r>
              <a:rPr lang="en-US" altLang="zh-CN" sz="800" b="1" dirty="0" err="1" smtClean="0">
                <a:latin typeface="+mj-ea"/>
              </a:rPr>
              <a:t>tdoc</a:t>
            </a:r>
            <a:r>
              <a:rPr lang="en-US" altLang="zh-CN" sz="800" b="1" dirty="0" smtClean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6336193" y="5749205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 smtClean="0">
                <a:latin typeface="+mj-ea"/>
              </a:rPr>
              <a:t>Strict deadline for new </a:t>
            </a:r>
            <a:r>
              <a:rPr lang="en-US" altLang="zh-CN" sz="800" b="1" dirty="0" err="1" smtClean="0">
                <a:latin typeface="+mj-ea"/>
              </a:rPr>
              <a:t>tdoc</a:t>
            </a:r>
            <a:r>
              <a:rPr lang="en-US" altLang="zh-CN" sz="800" b="1" dirty="0" smtClean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598564" y="2085632"/>
            <a:ext cx="75892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2000" b="1" dirty="0"/>
          </a:p>
        </p:txBody>
      </p:sp>
      <p:sp>
        <p:nvSpPr>
          <p:cNvPr id="97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6190093" y="1383540"/>
            <a:ext cx="79491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</a:t>
            </a:r>
            <a:r>
              <a:rPr lang="en-US" sz="800" kern="0" dirty="0" smtClean="0">
                <a:solidFill>
                  <a:srgbClr val="FFFFFF"/>
                </a:solidFill>
                <a:latin typeface="+mj-ea"/>
                <a:ea typeface="+mj-ea"/>
              </a:rPr>
              <a:t>Feb 25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58798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C68143-B530-4487-9EA7-5BCC5970B48F}">
  <ds:schemaRefs>
    <ds:schemaRef ds:uri="http://schemas.microsoft.com/office/2006/metadata/properties"/>
    <ds:schemaRef ds:uri="23d77754-4ccc-4c57-9291-cab09e81894a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a915fe38-2618-47b6-8303-829fb71466d5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340791</TotalTime>
  <Words>629</Words>
  <Application>Microsoft Office PowerPoint</Application>
  <PresentationFormat>宽屏</PresentationFormat>
  <Paragraphs>136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RAN4#102-e Main session GTW schedule </vt:lpstr>
      <vt:lpstr>Email discussion procedures/timelines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Huawei</cp:lastModifiedBy>
  <cp:revision>924</cp:revision>
  <cp:lastPrinted>2016-09-15T08:31:35Z</cp:lastPrinted>
  <dcterms:created xsi:type="dcterms:W3CDTF">2009-11-27T05:15:11Z</dcterms:created>
  <dcterms:modified xsi:type="dcterms:W3CDTF">2022-02-19T10:49:41Z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1552620126</vt:lpwstr>
  </property>
  <property fmtid="{D5CDD505-2E9C-101B-9397-08002B2CF9AE}" pid="7" name="TitusGUID">
    <vt:lpwstr>6f9c0495-a83c-462b-8664-67016d5bf2d5</vt:lpwstr>
  </property>
  <property fmtid="{D5CDD505-2E9C-101B-9397-08002B2CF9AE}" pid="8" name="CTP_TimeStamp">
    <vt:lpwstr>2020-06-04 10:01:06Z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ContentTypeId">
    <vt:lpwstr>0x010100F2552158F8185D44A8848B98AEA319AF</vt:lpwstr>
  </property>
  <property fmtid="{D5CDD505-2E9C-101B-9397-08002B2CF9AE}" pid="14" name="_2015_ms_pID_725343">
    <vt:lpwstr>(3)rR6LSf6daX97Ni5aW5YLVtnhGdmOcPIo+hK6GFqPQVpxek2qOjD8bdi9phnKwBrH5+WFy2Ls
SLzODgvfaBOJvmI+u0eLw4q5g+9xjNTRvFXcGvQCvThbzvAuueqHR8zH82U5jRc+PV+78sJm
V2XZrAG/c+NgOWGbnt57+TAOpeUNXcLjLcssPVzlpgPA5C4XsQngVupHFv2h9Y451UI+wz09
UEpKdRJapYYW0fhHLr</vt:lpwstr>
  </property>
  <property fmtid="{D5CDD505-2E9C-101B-9397-08002B2CF9AE}" pid="15" name="_2015_ms_pID_7253431">
    <vt:lpwstr>4qmwbYzqwk+40Y2M+ZV+PKwftSJ9CV51nT6B5sW0Y5rB1Ft7t3jvnl
v1juG/nR8tmBZ68MM03ocKT1dDtngMbqPUWiiKRWoEsvL+FjgwR8/znwySifH1UdqbxAa79X
KVPRf5WJWPi7lNUGwRScXjW1AgInY1DE7jJ34gxDZVkBzFUH3WpOiwwAIjbDp5Ctkqc8W/LY
yuGIChLEigiqmdU498+IiLsH69DQ3m7p0bbV</vt:lpwstr>
  </property>
  <property fmtid="{D5CDD505-2E9C-101B-9397-08002B2CF9AE}" pid="16" name="_2015_ms_pID_7253432">
    <vt:lpwstr>FA==</vt:lpwstr>
  </property>
</Properties>
</file>