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729" r:id="rId4"/>
  </p:sldMasterIdLst>
  <p:notesMasterIdLst>
    <p:notesMasterId r:id="rId6"/>
  </p:notesMasterIdLst>
  <p:handoutMasterIdLst>
    <p:handoutMasterId r:id="rId7"/>
  </p:handoutMasterIdLst>
  <p:sldIdLst>
    <p:sldId id="981" r:id="rId5"/>
  </p:sldIdLst>
  <p:sldSz cx="12192000" cy="6858000"/>
  <p:notesSz cx="7010400" cy="9296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drey2" initials="CA" lastIdx="2" clrIdx="0">
    <p:extLst>
      <p:ext uri="{19B8F6BF-5375-455C-9EA6-DF929625EA0E}">
        <p15:presenceInfo xmlns:p15="http://schemas.microsoft.com/office/powerpoint/2012/main" userId="Andrey2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CC00CC"/>
    <a:srgbClr val="FFCC00"/>
    <a:srgbClr val="FF3300"/>
    <a:srgbClr val="72AF2F"/>
    <a:srgbClr val="B1D254"/>
    <a:srgbClr val="72732F"/>
    <a:srgbClr val="C6D254"/>
    <a:srgbClr val="2A6E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EEA3096-1F1D-461D-ACEB-84C3340AE11B}" v="1" dt="2021-08-01T13:08:49.49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中度样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373" autoAdjust="0"/>
    <p:restoredTop sz="95801" autoAdjust="0"/>
  </p:normalViewPr>
  <p:slideViewPr>
    <p:cSldViewPr snapToGrid="0">
      <p:cViewPr varScale="1">
        <p:scale>
          <a:sx n="112" d="100"/>
          <a:sy n="112" d="100"/>
        </p:scale>
        <p:origin x="216" y="11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26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5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ervyakov, Andrey" userId="dbdfc4e7-c505-4785-a117-c03dfe609c52" providerId="ADAL" clId="{2EEA3096-1F1D-461D-ACEB-84C3340AE11B}"/>
    <pc:docChg chg="undo custSel modSld">
      <pc:chgData name="Chervyakov, Andrey" userId="dbdfc4e7-c505-4785-a117-c03dfe609c52" providerId="ADAL" clId="{2EEA3096-1F1D-461D-ACEB-84C3340AE11B}" dt="2021-08-01T13:34:33.887" v="226" actId="1592"/>
      <pc:docMkLst>
        <pc:docMk/>
      </pc:docMkLst>
      <pc:sldChg chg="modSp mod addCm delCm modCm">
        <pc:chgData name="Chervyakov, Andrey" userId="dbdfc4e7-c505-4785-a117-c03dfe609c52" providerId="ADAL" clId="{2EEA3096-1F1D-461D-ACEB-84C3340AE11B}" dt="2021-08-01T13:34:33.887" v="226" actId="1592"/>
        <pc:sldMkLst>
          <pc:docMk/>
          <pc:sldMk cId="2261567071" sldId="928"/>
        </pc:sldMkLst>
        <pc:spChg chg="mod">
          <ac:chgData name="Chervyakov, Andrey" userId="dbdfc4e7-c505-4785-a117-c03dfe609c52" providerId="ADAL" clId="{2EEA3096-1F1D-461D-ACEB-84C3340AE11B}" dt="2021-08-01T13:34:27.529" v="225" actId="20577"/>
          <ac:spMkLst>
            <pc:docMk/>
            <pc:sldMk cId="2261567071" sldId="928"/>
            <ac:spMk id="3" creationId="{B1BE6906-4FA3-42DA-8E86-BA4DD12F41A6}"/>
          </ac:spMkLst>
        </pc:spChg>
      </pc:sldChg>
      <pc:sldChg chg="modSp mod addCm delCm">
        <pc:chgData name="Chervyakov, Andrey" userId="dbdfc4e7-c505-4785-a117-c03dfe609c52" providerId="ADAL" clId="{2EEA3096-1F1D-461D-ACEB-84C3340AE11B}" dt="2021-08-01T13:21:43.609" v="217" actId="948"/>
        <pc:sldMkLst>
          <pc:docMk/>
          <pc:sldMk cId="3082891650" sldId="970"/>
        </pc:sldMkLst>
        <pc:spChg chg="mod">
          <ac:chgData name="Chervyakov, Andrey" userId="dbdfc4e7-c505-4785-a117-c03dfe609c52" providerId="ADAL" clId="{2EEA3096-1F1D-461D-ACEB-84C3340AE11B}" dt="2021-08-01T13:21:43.609" v="217" actId="948"/>
          <ac:spMkLst>
            <pc:docMk/>
            <pc:sldMk cId="3082891650" sldId="970"/>
            <ac:spMk id="3" creationId="{B1BE6906-4FA3-42DA-8E86-BA4DD12F41A6}"/>
          </ac:spMkLst>
        </pc:spChg>
      </pc:sldChg>
      <pc:sldChg chg="modSp mod">
        <pc:chgData name="Chervyakov, Andrey" userId="dbdfc4e7-c505-4785-a117-c03dfe609c52" providerId="ADAL" clId="{2EEA3096-1F1D-461D-ACEB-84C3340AE11B}" dt="2021-08-01T13:22:13.589" v="219" actId="108"/>
        <pc:sldMkLst>
          <pc:docMk/>
          <pc:sldMk cId="4244984083" sldId="972"/>
        </pc:sldMkLst>
        <pc:spChg chg="mod">
          <ac:chgData name="Chervyakov, Andrey" userId="dbdfc4e7-c505-4785-a117-c03dfe609c52" providerId="ADAL" clId="{2EEA3096-1F1D-461D-ACEB-84C3340AE11B}" dt="2021-08-01T13:22:13.589" v="219" actId="108"/>
          <ac:spMkLst>
            <pc:docMk/>
            <pc:sldMk cId="4244984083" sldId="972"/>
            <ac:spMk id="197" creationId="{B6CDA6FF-6740-49E7-B14C-1831ED62E0F8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867FF36F-819D-4D2B-A8BB-AF91032F0C08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5286934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6400" y="695325"/>
            <a:ext cx="61976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061" y="4416091"/>
            <a:ext cx="5142280" cy="4183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459FDB58-73C4-413E-BB6C-BBE882DFCE1B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0612503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8"/>
            <a:ext cx="10363200" cy="1470025"/>
          </a:xfrm>
        </p:spPr>
        <p:txBody>
          <a:bodyPr/>
          <a:lstStyle>
            <a:lvl1pPr>
              <a:defRPr sz="4000"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latin typeface="+mj-ea"/>
                <a:ea typeface="+mj-ea"/>
              </a:defRPr>
            </a:lvl1pPr>
            <a:lvl2pPr marL="457177" indent="0" algn="ctr">
              <a:buNone/>
              <a:defRPr/>
            </a:lvl2pPr>
            <a:lvl3pPr marL="914354" indent="0" algn="ctr">
              <a:buNone/>
              <a:defRPr/>
            </a:lvl3pPr>
            <a:lvl4pPr marL="1371531" indent="0" algn="ctr">
              <a:buNone/>
              <a:defRPr/>
            </a:lvl4pPr>
            <a:lvl5pPr marL="1828709" indent="0" algn="ctr">
              <a:buNone/>
              <a:defRPr/>
            </a:lvl5pPr>
            <a:lvl6pPr marL="2285886" indent="0" algn="ctr">
              <a:buNone/>
              <a:defRPr/>
            </a:lvl6pPr>
            <a:lvl7pPr marL="2743063" indent="0" algn="ctr">
              <a:buNone/>
              <a:defRPr/>
            </a:lvl7pPr>
            <a:lvl8pPr marL="3200240" indent="0" algn="ctr">
              <a:buNone/>
              <a:defRPr/>
            </a:lvl8pPr>
            <a:lvl9pPr marL="3657417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1270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35652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51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51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927235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38601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555285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9670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FE6C394A-9E02-4841-ACC8-9EFF4DA6339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fld id="{F5492D28-9CB3-4957-BFD2-683A3D6260A5}" type="slidenum">
              <a:rPr lang="en-GB" altLang="en-US" smtClean="0"/>
              <a:pPr/>
              <a:t>‹#›</a:t>
            </a:fld>
            <a:endParaRPr lang="en-GB" alt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xmlns="" id="{DFCFD951-EB5F-444C-A429-749DF9E84C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72305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13"/>
            <a:ext cx="10363200" cy="1362075"/>
          </a:xfrm>
        </p:spPr>
        <p:txBody>
          <a:bodyPr anchor="t"/>
          <a:lstStyle>
            <a:lvl1pPr algn="l">
              <a:defRPr sz="4000" b="1" cap="all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1801"/>
            </a:lvl2pPr>
            <a:lvl3pPr marL="914354" indent="0">
              <a:buNone/>
              <a:defRPr sz="1600"/>
            </a:lvl3pPr>
            <a:lvl4pPr marL="1371531" indent="0">
              <a:buNone/>
              <a:defRPr sz="1401"/>
            </a:lvl4pPr>
            <a:lvl5pPr marL="1828709" indent="0">
              <a:buNone/>
              <a:defRPr sz="1401"/>
            </a:lvl5pPr>
            <a:lvl6pPr marL="2285886" indent="0">
              <a:buNone/>
              <a:defRPr sz="1401"/>
            </a:lvl6pPr>
            <a:lvl7pPr marL="2743063" indent="0">
              <a:buNone/>
              <a:defRPr sz="1401"/>
            </a:lvl7pPr>
            <a:lvl8pPr marL="3200240" indent="0">
              <a:buNone/>
              <a:defRPr sz="1401"/>
            </a:lvl8pPr>
            <a:lvl9pPr marL="3657417" indent="0">
              <a:buNone/>
              <a:defRPr sz="140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41478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71323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6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6" y="2174875"/>
            <a:ext cx="5389033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0855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20819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7119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6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4217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77" indent="0">
              <a:buNone/>
              <a:defRPr sz="2800"/>
            </a:lvl2pPr>
            <a:lvl3pPr marL="914354" indent="0">
              <a:buNone/>
              <a:defRPr sz="2400"/>
            </a:lvl3pPr>
            <a:lvl4pPr marL="1371531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3" indent="0">
              <a:buNone/>
              <a:defRPr sz="2000"/>
            </a:lvl7pPr>
            <a:lvl8pPr marL="3200240" indent="0">
              <a:buNone/>
              <a:defRPr sz="2000"/>
            </a:lvl8pPr>
            <a:lvl9pPr marL="3657417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82668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8" descr="green.jpg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200" y="6456363"/>
            <a:ext cx="6189133" cy="27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1" y="274638"/>
            <a:ext cx="9112251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  <a:endParaRPr lang="en-GB" altLang="en-US" dirty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6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10960" y="6483350"/>
            <a:ext cx="527049" cy="222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100">
                <a:solidFill>
                  <a:schemeClr val="bg1"/>
                </a:solidFill>
                <a:latin typeface="Arial" charset="0"/>
              </a:defRPr>
            </a:lvl1pPr>
          </a:lstStyle>
          <a:p>
            <a:fld id="{F5492D28-9CB3-4957-BFD2-683A3D6260A5}" type="slidenum">
              <a:rPr lang="en-GB" altLang="en-US"/>
              <a:pPr/>
              <a:t>‹#›</a:t>
            </a:fld>
            <a:endParaRPr lang="en-GB" altLang="en-US" dirty="0"/>
          </a:p>
        </p:txBody>
      </p:sp>
      <p:sp>
        <p:nvSpPr>
          <p:cNvPr id="1032" name="Rectangle 6"/>
          <p:cNvSpPr>
            <a:spLocks noChangeArrowheads="1"/>
          </p:cNvSpPr>
          <p:nvPr/>
        </p:nvSpPr>
        <p:spPr bwMode="auto">
          <a:xfrm>
            <a:off x="1559984" y="5009401"/>
            <a:ext cx="6102349" cy="246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© 3GPP 2009     Mobile World Congress, Barcelona, 19</a:t>
            </a:r>
            <a:r>
              <a:rPr lang="en-GB" altLang="en-US" sz="1001" baseline="30000" dirty="0">
                <a:solidFill>
                  <a:schemeClr val="bg1"/>
                </a:solidFill>
                <a:latin typeface="Arial" panose="020B0604020202020204" pitchFamily="34" charset="0"/>
              </a:rPr>
              <a:t>th</a:t>
            </a: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 February 2009</a:t>
            </a:r>
          </a:p>
        </p:txBody>
      </p:sp>
      <p:pic>
        <p:nvPicPr>
          <p:cNvPr id="1033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13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7" name="Rectangle 6"/>
          <p:cNvSpPr>
            <a:spLocks noChangeArrowheads="1"/>
          </p:cNvSpPr>
          <p:nvPr/>
        </p:nvSpPr>
        <p:spPr bwMode="auto">
          <a:xfrm>
            <a:off x="593777" y="6455545"/>
            <a:ext cx="957156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200" b="1" dirty="0">
                <a:solidFill>
                  <a:schemeClr val="bg1"/>
                </a:solidFill>
                <a:latin typeface="Arial" panose="020B0604020202020204" pitchFamily="34" charset="0"/>
              </a:rPr>
              <a:t>RAN WG4</a:t>
            </a:r>
          </a:p>
        </p:txBody>
      </p:sp>
      <p:sp>
        <p:nvSpPr>
          <p:cNvPr id="56334" name="Slide Number Placeholder 4"/>
          <p:cNvSpPr txBox="1">
            <a:spLocks noGrp="1"/>
          </p:cNvSpPr>
          <p:nvPr userDrawn="1"/>
        </p:nvSpPr>
        <p:spPr bwMode="auto">
          <a:xfrm>
            <a:off x="11432126" y="6464300"/>
            <a:ext cx="527049" cy="22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fld id="{E4DF48D0-4F83-437C-BDD1-C6E5F5F353CD}" type="slidenum">
              <a:rPr lang="en-GB" altLang="en-US" sz="1100">
                <a:solidFill>
                  <a:schemeClr val="bg1"/>
                </a:solidFill>
                <a:latin typeface="Arial" charset="0"/>
              </a:rPr>
              <a:pPr eaLnBrk="1" hangingPunct="1"/>
              <a:t>‹#›</a:t>
            </a:fld>
            <a:endParaRPr lang="en-GB" altLang="en-US" sz="1100" dirty="0">
              <a:solidFill>
                <a:schemeClr val="bg1"/>
              </a:solidFill>
              <a:latin typeface="Arial" charset="0"/>
            </a:endParaRPr>
          </a:p>
        </p:txBody>
      </p:sp>
      <p:pic>
        <p:nvPicPr>
          <p:cNvPr id="14" name="Picture 6" descr="3GPP_TM_RD.jpg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8563" y="373075"/>
            <a:ext cx="1493837" cy="86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555" r:id="rId1"/>
    <p:sldLayoutId id="2147484556" r:id="rId2"/>
    <p:sldLayoutId id="2147484557" r:id="rId3"/>
    <p:sldLayoutId id="2147484558" r:id="rId4"/>
    <p:sldLayoutId id="2147484559" r:id="rId5"/>
    <p:sldLayoutId id="2147484560" r:id="rId6"/>
    <p:sldLayoutId id="2147484561" r:id="rId7"/>
    <p:sldLayoutId id="2147484562" r:id="rId8"/>
    <p:sldLayoutId id="2147484563" r:id="rId9"/>
    <p:sldLayoutId id="2147484564" r:id="rId10"/>
    <p:sldLayoutId id="2147484565" r:id="rId11"/>
    <p:sldLayoutId id="2147484566" r:id="rId12"/>
    <p:sldLayoutId id="2147484567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177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354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531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709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342882" indent="-342882" algn="l" rtl="0" eaLnBrk="0" fontAlgn="base" hangingPunct="0">
        <a:spcBef>
          <a:spcPct val="20000"/>
        </a:spcBef>
        <a:spcAft>
          <a:spcPct val="0"/>
        </a:spcAft>
        <a:buBlip>
          <a:blip r:embed="rId18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13" indent="-285737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charset="0"/>
        <a:buChar char="•"/>
        <a:defRPr sz="2400">
          <a:solidFill>
            <a:schemeClr val="tx1"/>
          </a:solidFill>
          <a:latin typeface="+mn-lt"/>
        </a:defRPr>
      </a:lvl2pPr>
      <a:lvl3pPr marL="1142943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>
          <a:solidFill>
            <a:schemeClr val="tx1"/>
          </a:solidFill>
          <a:latin typeface="+mn-lt"/>
        </a:defRPr>
      </a:lvl3pPr>
      <a:lvl4pPr marL="1600121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>
          <a:solidFill>
            <a:schemeClr val="tx1"/>
          </a:solidFill>
          <a:latin typeface="+mn-lt"/>
        </a:defRPr>
      </a:lvl4pPr>
      <a:lvl5pPr marL="2057298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5pPr>
      <a:lvl6pPr marL="2514476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652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8829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007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17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1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3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3gpp.org/tohru/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1BE6906-4FA3-42DA-8E86-BA4DD12F41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1652" y="1273321"/>
            <a:ext cx="6101698" cy="5095171"/>
          </a:xfrm>
        </p:spPr>
        <p:txBody>
          <a:bodyPr/>
          <a:lstStyle/>
          <a:p>
            <a:pPr marL="342882" lvl="1" indent="-342882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Blip>
                <a:blip r:embed="rId2"/>
              </a:buBlip>
            </a:pPr>
            <a:r>
              <a:rPr lang="en-US" altLang="zh-CN" sz="1400" dirty="0"/>
              <a:t>TOHRU (Trace Online Hand Raising Utility) </a:t>
            </a:r>
            <a:r>
              <a:rPr lang="en-US" altLang="zh-CN" sz="1400" dirty="0" smtClean="0"/>
              <a:t>will be used for GTW</a:t>
            </a:r>
          </a:p>
          <a:p>
            <a:pPr lv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1200" dirty="0" smtClean="0"/>
              <a:t>3GPP TOHRU will be used in this meeting (previously RAN4 used external TOHRU tool)</a:t>
            </a:r>
          </a:p>
          <a:p>
            <a:pPr lv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1200" dirty="0" smtClean="0"/>
              <a:t>Hyperlink: </a:t>
            </a:r>
            <a:r>
              <a:rPr lang="zh-CN" altLang="zh-CN" sz="1200" dirty="0"/>
              <a:t> </a:t>
            </a:r>
            <a:r>
              <a:rPr lang="en-GB" altLang="zh-CN" sz="1200" u="sng" dirty="0">
                <a:hlinkClick r:id="rId3"/>
              </a:rPr>
              <a:t>https://www.3gpp.org/tohru/</a:t>
            </a:r>
            <a:endParaRPr lang="en-US" altLang="zh-CN" sz="1200" dirty="0"/>
          </a:p>
          <a:p>
            <a:pPr marL="342882" lvl="1" indent="-342882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Blip>
                <a:blip r:embed="rId2"/>
              </a:buBlip>
            </a:pPr>
            <a:r>
              <a:rPr lang="en-GB" altLang="zh-CN" sz="1400" dirty="0"/>
              <a:t>Together with the invitation for the </a:t>
            </a:r>
            <a:r>
              <a:rPr lang="en-GB" altLang="zh-CN" sz="1400" dirty="0" err="1"/>
              <a:t>GotoWebinar</a:t>
            </a:r>
            <a:r>
              <a:rPr lang="en-GB" altLang="zh-CN" sz="1400" dirty="0"/>
              <a:t> MCC provides you with </a:t>
            </a:r>
            <a:r>
              <a:rPr lang="en-GB" altLang="zh-CN" sz="1400" dirty="0" smtClean="0"/>
              <a:t>a "Meeting name" individually after your </a:t>
            </a:r>
            <a:r>
              <a:rPr lang="en-GB" altLang="zh-CN" sz="1400" dirty="0" err="1" smtClean="0"/>
              <a:t>registeration</a:t>
            </a:r>
            <a:r>
              <a:rPr lang="en-GB" altLang="zh-CN" sz="1400" dirty="0" smtClean="0"/>
              <a:t> </a:t>
            </a:r>
            <a:endParaRPr lang="en-GB" altLang="zh-CN" sz="1400" dirty="0"/>
          </a:p>
          <a:p>
            <a:pPr lv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GB" altLang="zh-CN" sz="1200" dirty="0" smtClean="0"/>
              <a:t>Meeting name (TOHRU </a:t>
            </a:r>
            <a:r>
              <a:rPr lang="en-GB" altLang="zh-CN" sz="1200" dirty="0"/>
              <a:t>Meeting </a:t>
            </a:r>
            <a:r>
              <a:rPr lang="en-GB" altLang="zh-CN" sz="1200" dirty="0" smtClean="0"/>
              <a:t>IDs):</a:t>
            </a:r>
            <a:endParaRPr lang="en-GB" altLang="zh-CN" sz="1200" dirty="0"/>
          </a:p>
          <a:p>
            <a:pPr lvl="2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1200" dirty="0"/>
              <a:t>Main session: RAN4_Main</a:t>
            </a:r>
          </a:p>
          <a:p>
            <a:pPr lvl="2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1200" dirty="0"/>
              <a:t>RRM session: RAN4_RRM</a:t>
            </a:r>
          </a:p>
          <a:p>
            <a:pPr lvl="2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1200" dirty="0" err="1"/>
              <a:t>BSRF_Demod_testing</a:t>
            </a:r>
            <a:r>
              <a:rPr lang="en-US" altLang="zh-CN" sz="1200" dirty="0"/>
              <a:t> session: </a:t>
            </a:r>
            <a:r>
              <a:rPr lang="en-US" altLang="zh-CN" sz="1200" dirty="0" smtClean="0"/>
              <a:t>RAN4_BSRF</a:t>
            </a:r>
          </a:p>
          <a:p>
            <a:pPr lv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1200" dirty="0"/>
              <a:t>Enter your name </a:t>
            </a:r>
            <a:endParaRPr lang="en-US" altLang="zh-CN" sz="1200" dirty="0" smtClean="0"/>
          </a:p>
          <a:p>
            <a:pPr lvl="2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GB" altLang="zh-CN" sz="1200" b="1" dirty="0"/>
              <a:t>&lt;represented company&gt;, &lt;first name&gt; &lt;family name&gt;</a:t>
            </a:r>
            <a:r>
              <a:rPr lang="en-GB" altLang="zh-CN" sz="1200" dirty="0"/>
              <a:t/>
            </a:r>
            <a:br>
              <a:rPr lang="en-GB" altLang="zh-CN" sz="1200" dirty="0"/>
            </a:br>
            <a:r>
              <a:rPr lang="en-GB" altLang="zh-CN" sz="1200" dirty="0"/>
              <a:t>e.g.: XY Telecom - Peter </a:t>
            </a:r>
            <a:r>
              <a:rPr lang="en-GB" altLang="zh-CN" sz="1200" dirty="0" err="1" smtClean="0"/>
              <a:t>Mustermann</a:t>
            </a:r>
            <a:endParaRPr lang="en-GB" altLang="zh-CN" sz="1200" dirty="0" smtClean="0"/>
          </a:p>
          <a:p>
            <a:pPr lv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1200" dirty="0"/>
              <a:t>N</a:t>
            </a:r>
            <a:r>
              <a:rPr lang="en-US" altLang="zh-CN" sz="1200" dirty="0" smtClean="0"/>
              <a:t>eed </a:t>
            </a:r>
            <a:r>
              <a:rPr lang="en-US" altLang="zh-CN" sz="1200" dirty="0"/>
              <a:t>to manually push </a:t>
            </a:r>
            <a:r>
              <a:rPr lang="en-US" altLang="zh-CN" sz="1200" dirty="0" smtClean="0"/>
              <a:t> </a:t>
            </a:r>
            <a:r>
              <a:rPr lang="en-GB" altLang="zh-CN" sz="1200" dirty="0" smtClean="0"/>
              <a:t>"</a:t>
            </a:r>
            <a:r>
              <a:rPr lang="en-US" altLang="zh-CN" sz="1200" dirty="0" smtClean="0"/>
              <a:t>Refresh Queue</a:t>
            </a:r>
            <a:r>
              <a:rPr lang="en-GB" altLang="zh-CN" sz="1200" dirty="0" smtClean="0"/>
              <a:t>" </a:t>
            </a:r>
            <a:r>
              <a:rPr lang="en-US" altLang="zh-CN" sz="1200" dirty="0" smtClean="0"/>
              <a:t>or use </a:t>
            </a:r>
            <a:r>
              <a:rPr lang="en-GB" altLang="zh-CN" sz="1200" dirty="0" smtClean="0"/>
              <a:t>"</a:t>
            </a:r>
            <a:r>
              <a:rPr lang="en-US" altLang="zh-CN" sz="1200" dirty="0" smtClean="0"/>
              <a:t>Automatically </a:t>
            </a:r>
            <a:r>
              <a:rPr lang="en-US" altLang="zh-CN" sz="1200" dirty="0"/>
              <a:t>refresh queue every 3 </a:t>
            </a:r>
            <a:r>
              <a:rPr lang="en-US" altLang="zh-CN" sz="1200" dirty="0" smtClean="0"/>
              <a:t>seconds</a:t>
            </a:r>
            <a:r>
              <a:rPr lang="en-GB" altLang="zh-CN" sz="1200" dirty="0" smtClean="0"/>
              <a:t>"</a:t>
            </a:r>
            <a:r>
              <a:rPr lang="en-US" altLang="zh-CN" sz="1200" dirty="0" smtClean="0"/>
              <a:t>, </a:t>
            </a:r>
            <a:r>
              <a:rPr lang="en-US" altLang="zh-CN" sz="1200" dirty="0"/>
              <a:t>since this is different from the original TOHRU tool</a:t>
            </a:r>
            <a:r>
              <a:rPr lang="en-US" altLang="zh-CN" sz="1200" dirty="0" smtClean="0"/>
              <a:t>.</a:t>
            </a:r>
          </a:p>
          <a:p>
            <a:pPr lv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1200" dirty="0" smtClean="0"/>
              <a:t>The other buttons are similar as the previous external TOHRU tool</a:t>
            </a:r>
            <a:endParaRPr lang="en-US" altLang="zh-CN" sz="1200" dirty="0"/>
          </a:p>
          <a:p>
            <a:pPr lvl="2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endParaRPr lang="en-US" altLang="zh-CN" sz="1200" b="1" dirty="0">
              <a:solidFill>
                <a:srgbClr val="FF0000"/>
              </a:solidFill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xmlns="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altLang="zh-CN" b="1" dirty="0" smtClean="0"/>
              <a:t>Guidance of TOHRU for GTW</a:t>
            </a:r>
            <a:endParaRPr lang="ru-RU" dirty="0"/>
          </a:p>
        </p:txBody>
      </p:sp>
      <p:pic>
        <p:nvPicPr>
          <p:cNvPr id="1026" name="Picture 5" descr="image00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18650" y="1273321"/>
            <a:ext cx="3560109" cy="20166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4" descr="image00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18650" y="3323044"/>
            <a:ext cx="4435264" cy="32102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椭圆 1"/>
          <p:cNvSpPr/>
          <p:nvPr/>
        </p:nvSpPr>
        <p:spPr bwMode="auto">
          <a:xfrm>
            <a:off x="7016097" y="5896598"/>
            <a:ext cx="2136449" cy="307649"/>
          </a:xfrm>
          <a:prstGeom prst="ellipse">
            <a:avLst/>
          </a:prstGeom>
          <a:noFill/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2"/>
              </a:buBlip>
              <a:tabLst/>
            </a:pPr>
            <a:endParaRPr kumimoji="0" lang="zh-CN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4" name="右箭头 3"/>
          <p:cNvSpPr/>
          <p:nvPr/>
        </p:nvSpPr>
        <p:spPr bwMode="auto">
          <a:xfrm rot="2045504">
            <a:off x="6503348" y="5772684"/>
            <a:ext cx="410198" cy="247828"/>
          </a:xfrm>
          <a:prstGeom prst="rightArrow">
            <a:avLst/>
          </a:prstGeom>
          <a:solidFill>
            <a:srgbClr val="C00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2"/>
              </a:buBlip>
              <a:tabLst/>
            </a:pPr>
            <a:endParaRPr kumimoji="0" lang="zh-CN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197200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3gpp">
  <a:themeElements>
    <a:clrScheme name="3gp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lnDef>
  </a:objectDefaults>
  <a:extraClrSchemeLst>
    <a:extraClrScheme>
      <a:clrScheme name="3gp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2552158F8185D44A8848B98AEA319AF" ma:contentTypeVersion="12" ma:contentTypeDescription="Create a new document." ma:contentTypeScope="" ma:versionID="6a36ef4f892f86ce52de6a1653dbd950">
  <xsd:schema xmlns:xsd="http://www.w3.org/2001/XMLSchema" xmlns:xs="http://www.w3.org/2001/XMLSchema" xmlns:p="http://schemas.microsoft.com/office/2006/metadata/properties" xmlns:ns3="a915fe38-2618-47b6-8303-829fb71466d5" xmlns:ns4="23d77754-4ccc-4c57-9291-cab09e81894a" targetNamespace="http://schemas.microsoft.com/office/2006/metadata/properties" ma:root="true" ma:fieldsID="f7034ffd361f586299d0e2788fe1325b" ns3:_="" ns4:_="">
    <xsd:import namespace="a915fe38-2618-47b6-8303-829fb71466d5"/>
    <xsd:import namespace="23d77754-4ccc-4c57-9291-cab09e81894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15fe38-2618-47b6-8303-829fb71466d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d77754-4ccc-4c57-9291-cab09e81894a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74266F6-0ED4-4E4E-9B55-710101289C5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915fe38-2618-47b6-8303-829fb71466d5"/>
    <ds:schemaRef ds:uri="23d77754-4ccc-4c57-9291-cab09e81894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5C68143-B530-4487-9EA7-5BCC5970B48F}">
  <ds:schemaRefs>
    <ds:schemaRef ds:uri="http://www.w3.org/XML/1998/namespace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terms/"/>
    <ds:schemaRef ds:uri="http://schemas.microsoft.com/office/2006/metadata/properties"/>
    <ds:schemaRef ds:uri="23d77754-4ccc-4c57-9291-cab09e81894a"/>
    <ds:schemaRef ds:uri="http://purl.org/dc/elements/1.1/"/>
    <ds:schemaRef ds:uri="a915fe38-2618-47b6-8303-829fb71466d5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AF070948-0CB2-4F99-ACC8-E715860BC6B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337613</TotalTime>
  <Words>94</Words>
  <Application>Microsoft Office PowerPoint</Application>
  <PresentationFormat>宽屏</PresentationFormat>
  <Paragraphs>13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9" baseType="lpstr">
      <vt:lpstr>黑体</vt:lpstr>
      <vt:lpstr>宋体</vt:lpstr>
      <vt:lpstr>微软雅黑</vt:lpstr>
      <vt:lpstr>Arial</vt:lpstr>
      <vt:lpstr>Arial Black</vt:lpstr>
      <vt:lpstr>Calibri</vt:lpstr>
      <vt:lpstr>Times New Roman</vt:lpstr>
      <vt:lpstr>3gpp</vt:lpstr>
      <vt:lpstr>Guidance of TOHRU for GTW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RAN4#94 E-meeting Arrangements and Guidelines</dc:title>
  <dc:creator>Administrator</dc:creator>
  <cp:keywords>CTPClassification=CTP_NT</cp:keywords>
  <cp:lastModifiedBy>Xizeng Dai</cp:lastModifiedBy>
  <cp:revision>707</cp:revision>
  <cp:lastPrinted>2016-09-15T08:31:35Z</cp:lastPrinted>
  <dcterms:created xsi:type="dcterms:W3CDTF">2009-11-27T05:15:11Z</dcterms:created>
  <dcterms:modified xsi:type="dcterms:W3CDTF">2021-11-02T12:19:58Z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  <property fmtid="{D5CDD505-2E9C-101B-9397-08002B2CF9AE}" pid="3" name="NSCPROP_SA">
    <vt:lpwstr>D:\RAN\RAN78\RP-172127.pptx</vt:lpwstr>
  </property>
  <property fmtid="{D5CDD505-2E9C-101B-9397-08002B2CF9AE}" pid="4" name="_readonly">
    <vt:lpwstr/>
  </property>
  <property fmtid="{D5CDD505-2E9C-101B-9397-08002B2CF9AE}" pid="5" name="_change">
    <vt:lpwstr/>
  </property>
  <property fmtid="{D5CDD505-2E9C-101B-9397-08002B2CF9AE}" pid="6" name="_full-control">
    <vt:lpwstr/>
  </property>
  <property fmtid="{D5CDD505-2E9C-101B-9397-08002B2CF9AE}" pid="7" name="sflag">
    <vt:lpwstr>1552620126</vt:lpwstr>
  </property>
  <property fmtid="{D5CDD505-2E9C-101B-9397-08002B2CF9AE}" pid="8" name="TitusGUID">
    <vt:lpwstr>6f9c0495-a83c-462b-8664-67016d5bf2d5</vt:lpwstr>
  </property>
  <property fmtid="{D5CDD505-2E9C-101B-9397-08002B2CF9AE}" pid="9" name="CTP_TimeStamp">
    <vt:lpwstr>2020-06-04 10:01:06Z</vt:lpwstr>
  </property>
  <property fmtid="{D5CDD505-2E9C-101B-9397-08002B2CF9AE}" pid="10" name="CTP_BU">
    <vt:lpwstr>NA</vt:lpwstr>
  </property>
  <property fmtid="{D5CDD505-2E9C-101B-9397-08002B2CF9AE}" pid="11" name="CTP_IDSID">
    <vt:lpwstr>NA</vt:lpwstr>
  </property>
  <property fmtid="{D5CDD505-2E9C-101B-9397-08002B2CF9AE}" pid="12" name="CTP_WWID">
    <vt:lpwstr>NA</vt:lpwstr>
  </property>
  <property fmtid="{D5CDD505-2E9C-101B-9397-08002B2CF9AE}" pid="13" name="CTPClassification">
    <vt:lpwstr>CTP_NT</vt:lpwstr>
  </property>
  <property fmtid="{D5CDD505-2E9C-101B-9397-08002B2CF9AE}" pid="14" name="ContentTypeId">
    <vt:lpwstr>0x010100F2552158F8185D44A8848B98AEA319AF</vt:lpwstr>
  </property>
  <property fmtid="{D5CDD505-2E9C-101B-9397-08002B2CF9AE}" pid="15" name="_2015_ms_pID_725343">
    <vt:lpwstr>(3)A8tZ8uaX3tbzTonMVc+i5xsiYELvFuH3f7bc79SgMM6b3Qz8gtC4D72Y7/v/zn0ZC9M81iYy
esLIgzAO9ZxNLodUR9qDOwdwQk9v7AN7UzrZtDfLf2f5FLifN8bzhwGvIKC2Yh3SYrVym7+J
wRLn6LFxRcHwR+uXrAkiuYQrpHBYUVdcwvZG0vQSO5mWXgVqFVytTSMwJHGtieug++UfP6/k
G00NSgI4F5JGMWssPA</vt:lpwstr>
  </property>
  <property fmtid="{D5CDD505-2E9C-101B-9397-08002B2CF9AE}" pid="16" name="_2015_ms_pID_7253431">
    <vt:lpwstr>CmFIBkc7Yt/V+bPs07Nj8ih+lYx7JoRm+5xykH/UzzR0vaxl3UwdUK
B7hOximRpD+25kDE9sgYGIADLW0Krkh8c1yFjNDAnAo/AJn9GdBC18nxPKtEFVA8bIDfodg1
Q25Dot6EawdmNbYpujQKi/yj3f7YZr6uLwGfUVFo/3ejS3O3B8cT19IYFNmv2BbPMF0QMpgn
fpjCzwjfKJUeIyGLvYiF9hdRAB/vCV6wJH4y</vt:lpwstr>
  </property>
  <property fmtid="{D5CDD505-2E9C-101B-9397-08002B2CF9AE}" pid="17" name="_2015_ms_pID_7253432">
    <vt:lpwstr>ug==</vt:lpwstr>
  </property>
</Properties>
</file>