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86" r:id="rId5"/>
    <p:sldId id="987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4F81BD"/>
    <a:srgbClr val="CC00CC"/>
    <a:srgbClr val="0000FF"/>
    <a:srgbClr val="FFCC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4E9C2C-DC17-4947-99CD-090A427FA45C}" v="33" dt="2021-10-30T16:39:30.3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62" autoAdjust="0"/>
    <p:restoredTop sz="95801" autoAdjust="0"/>
  </p:normalViewPr>
  <p:slideViewPr>
    <p:cSldViewPr snapToGrid="0">
      <p:cViewPr varScale="1">
        <p:scale>
          <a:sx n="106" d="100"/>
          <a:sy n="106" d="100"/>
        </p:scale>
        <p:origin x="1044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0A4E9C2C-DC17-4947-99CD-090A427FA45C}"/>
    <pc:docChg chg="undo custSel addSld delSld modSld sldOrd">
      <pc:chgData name="Chervyakov, Andrey" userId="dbdfc4e7-c505-4785-a117-c03dfe609c52" providerId="ADAL" clId="{0A4E9C2C-DC17-4947-99CD-090A427FA45C}" dt="2021-10-30T16:39:30.298" v="382"/>
      <pc:docMkLst>
        <pc:docMk/>
      </pc:docMkLst>
      <pc:sldChg chg="delSp modSp del mod ord">
        <pc:chgData name="Chervyakov, Andrey" userId="dbdfc4e7-c505-4785-a117-c03dfe609c52" providerId="ADAL" clId="{0A4E9C2C-DC17-4947-99CD-090A427FA45C}" dt="2021-10-30T14:11:27.852" v="378" actId="47"/>
        <pc:sldMkLst>
          <pc:docMk/>
          <pc:sldMk cId="2291457656" sldId="984"/>
        </pc:sldMkLst>
        <pc:graphicFrameChg chg="del">
          <ac:chgData name="Chervyakov, Andrey" userId="dbdfc4e7-c505-4785-a117-c03dfe609c52" providerId="ADAL" clId="{0A4E9C2C-DC17-4947-99CD-090A427FA45C}" dt="2021-10-30T11:39:33.346" v="3" actId="478"/>
          <ac:graphicFrameMkLst>
            <pc:docMk/>
            <pc:sldMk cId="2291457656" sldId="984"/>
            <ac:graphicFrameMk id="4" creationId="{1B307421-C5C1-435B-A1AE-7B1017B6CBE2}"/>
          </ac:graphicFrameMkLst>
        </pc:graphicFrameChg>
        <pc:graphicFrameChg chg="mod ord modGraphic">
          <ac:chgData name="Chervyakov, Andrey" userId="dbdfc4e7-c505-4785-a117-c03dfe609c52" providerId="ADAL" clId="{0A4E9C2C-DC17-4947-99CD-090A427FA45C}" dt="2021-10-30T12:10:42.639" v="48"/>
          <ac:graphicFrameMkLst>
            <pc:docMk/>
            <pc:sldMk cId="2291457656" sldId="984"/>
            <ac:graphicFrameMk id="5" creationId="{888E951B-C3CD-4623-B175-0429F226832C}"/>
          </ac:graphicFrameMkLst>
        </pc:graphicFrameChg>
      </pc:sldChg>
      <pc:sldChg chg="add del">
        <pc:chgData name="Chervyakov, Andrey" userId="dbdfc4e7-c505-4785-a117-c03dfe609c52" providerId="ADAL" clId="{0A4E9C2C-DC17-4947-99CD-090A427FA45C}" dt="2021-10-30T14:14:33.462" v="381" actId="47"/>
        <pc:sldMkLst>
          <pc:docMk/>
          <pc:sldMk cId="3044278139" sldId="985"/>
        </pc:sldMkLst>
      </pc:sldChg>
      <pc:sldChg chg="addSp delSp modSp add mod">
        <pc:chgData name="Chervyakov, Andrey" userId="dbdfc4e7-c505-4785-a117-c03dfe609c52" providerId="ADAL" clId="{0A4E9C2C-DC17-4947-99CD-090A427FA45C}" dt="2021-10-30T16:39:30.298" v="382"/>
        <pc:sldMkLst>
          <pc:docMk/>
          <pc:sldMk cId="392310122" sldId="986"/>
        </pc:sldMkLst>
        <pc:graphicFrameChg chg="mod modGraphic">
          <ac:chgData name="Chervyakov, Andrey" userId="dbdfc4e7-c505-4785-a117-c03dfe609c52" providerId="ADAL" clId="{0A4E9C2C-DC17-4947-99CD-090A427FA45C}" dt="2021-10-30T14:07:11.493" v="330" actId="2161"/>
          <ac:graphicFrameMkLst>
            <pc:docMk/>
            <pc:sldMk cId="392310122" sldId="986"/>
            <ac:graphicFrameMk id="4" creationId="{1B307421-C5C1-435B-A1AE-7B1017B6CBE2}"/>
          </ac:graphicFrameMkLst>
        </pc:graphicFrameChg>
        <pc:graphicFrameChg chg="del">
          <ac:chgData name="Chervyakov, Andrey" userId="dbdfc4e7-c505-4785-a117-c03dfe609c52" providerId="ADAL" clId="{0A4E9C2C-DC17-4947-99CD-090A427FA45C}" dt="2021-10-30T11:39:38.252" v="6" actId="478"/>
          <ac:graphicFrameMkLst>
            <pc:docMk/>
            <pc:sldMk cId="392310122" sldId="986"/>
            <ac:graphicFrameMk id="5" creationId="{888E951B-C3CD-4623-B175-0429F226832C}"/>
          </ac:graphicFrameMkLst>
        </pc:graphicFrameChg>
        <pc:graphicFrameChg chg="add mod modGraphic">
          <ac:chgData name="Chervyakov, Andrey" userId="dbdfc4e7-c505-4785-a117-c03dfe609c52" providerId="ADAL" clId="{0A4E9C2C-DC17-4947-99CD-090A427FA45C}" dt="2021-10-30T16:39:30.298" v="382"/>
          <ac:graphicFrameMkLst>
            <pc:docMk/>
            <pc:sldMk cId="392310122" sldId="986"/>
            <ac:graphicFrameMk id="6" creationId="{7714BDAF-DD75-44A2-A6D2-EA55E7250902}"/>
          </ac:graphicFrameMkLst>
        </pc:graphicFrameChg>
      </pc:sldChg>
    </pc:docChg>
  </pc:docChgLst>
  <pc:docChgLst>
    <pc:chgData name="Chervyakov, Andrey" userId="dbdfc4e7-c505-4785-a117-c03dfe609c52" providerId="ADAL" clId="{7D5BE7E1-0BA9-4E54-B647-7AE9D5608700}"/>
    <pc:docChg chg="modSld">
      <pc:chgData name="Chervyakov, Andrey" userId="dbdfc4e7-c505-4785-a117-c03dfe609c52" providerId="ADAL" clId="{7D5BE7E1-0BA9-4E54-B647-7AE9D5608700}" dt="2021-05-26T15:48:57.992" v="23" actId="2165"/>
      <pc:docMkLst>
        <pc:docMk/>
      </pc:docMkLst>
      <pc:sldChg chg="modSp mod">
        <pc:chgData name="Chervyakov, Andrey" userId="dbdfc4e7-c505-4785-a117-c03dfe609c52" providerId="ADAL" clId="{7D5BE7E1-0BA9-4E54-B647-7AE9D5608700}" dt="2021-05-26T15:48:57.992" v="23" actId="2165"/>
        <pc:sldMkLst>
          <pc:docMk/>
          <pc:sldMk cId="3773716973" sldId="929"/>
        </pc:sldMkLst>
        <pc:graphicFrameChg chg="mod modGraphic">
          <ac:chgData name="Chervyakov, Andrey" userId="dbdfc4e7-c505-4785-a117-c03dfe609c52" providerId="ADAL" clId="{7D5BE7E1-0BA9-4E54-B647-7AE9D5608700}" dt="2021-05-26T15:48:57.992" v="23" actId="2165"/>
          <ac:graphicFrameMkLst>
            <pc:docMk/>
            <pc:sldMk cId="3773716973" sldId="929"/>
            <ac:graphicFrameMk id="6" creationId="{00000000-0000-0000-0000-000000000000}"/>
          </ac:graphicFrameMkLst>
        </pc:graphicFrameChg>
      </pc:sldChg>
    </pc:docChg>
  </pc:docChgLst>
  <pc:docChgLst>
    <pc:chgData name="Chervyakov, Andrey" userId="dbdfc4e7-c505-4785-a117-c03dfe609c52" providerId="ADAL" clId="{62C07E20-F13F-44B8-90E0-B7F189ABE67E}"/>
    <pc:docChg chg="undo redo custSel addSld delSld modSld sldOrd">
      <pc:chgData name="Chervyakov, Andrey" userId="dbdfc4e7-c505-4785-a117-c03dfe609c52" providerId="ADAL" clId="{62C07E20-F13F-44B8-90E0-B7F189ABE67E}" dt="2021-08-12T17:09:39.995" v="2117" actId="14100"/>
      <pc:docMkLst>
        <pc:docMk/>
      </pc:docMkLst>
      <pc:sldChg chg="addSp delSp modSp mod">
        <pc:chgData name="Chervyakov, Andrey" userId="dbdfc4e7-c505-4785-a117-c03dfe609c52" providerId="ADAL" clId="{62C07E20-F13F-44B8-90E0-B7F189ABE67E}" dt="2021-08-12T17:09:33.677" v="2116" actId="14734"/>
        <pc:sldMkLst>
          <pc:docMk/>
          <pc:sldMk cId="2261567071" sldId="928"/>
        </pc:sldMkLst>
        <pc:spChg chg="mod">
          <ac:chgData name="Chervyakov, Andrey" userId="dbdfc4e7-c505-4785-a117-c03dfe609c52" providerId="ADAL" clId="{62C07E20-F13F-44B8-90E0-B7F189ABE67E}" dt="2021-08-11T11:04:37.137" v="2" actId="20577"/>
          <ac:spMkLst>
            <pc:docMk/>
            <pc:sldMk cId="2261567071" sldId="928"/>
            <ac:spMk id="2" creationId="{4653FC17-6DDA-4C90-8331-B521BC2ADE4B}"/>
          </ac:spMkLst>
        </pc:spChg>
        <pc:spChg chg="del">
          <ac:chgData name="Chervyakov, Andrey" userId="dbdfc4e7-c505-4785-a117-c03dfe609c52" providerId="ADAL" clId="{62C07E20-F13F-44B8-90E0-B7F189ABE67E}" dt="2021-08-11T11:05:28.245" v="39" actId="478"/>
          <ac:spMkLst>
            <pc:docMk/>
            <pc:sldMk cId="2261567071" sldId="928"/>
            <ac:spMk id="3" creationId="{ECAC3BFE-4AFD-4151-BF68-35BBD0CB160E}"/>
          </ac:spMkLst>
        </pc:spChg>
        <pc:graphicFrameChg chg="add mod modGraphic">
          <ac:chgData name="Chervyakov, Andrey" userId="dbdfc4e7-c505-4785-a117-c03dfe609c52" providerId="ADAL" clId="{62C07E20-F13F-44B8-90E0-B7F189ABE67E}" dt="2021-08-12T17:09:33.677" v="2116" actId="14734"/>
          <ac:graphicFrameMkLst>
            <pc:docMk/>
            <pc:sldMk cId="2261567071" sldId="928"/>
            <ac:graphicFrameMk id="4" creationId="{1B307421-C5C1-435B-A1AE-7B1017B6CBE2}"/>
          </ac:graphicFrameMkLst>
        </pc:graphicFrameChg>
        <pc:graphicFrameChg chg="del mod modGraphic">
          <ac:chgData name="Chervyakov, Andrey" userId="dbdfc4e7-c505-4785-a117-c03dfe609c52" providerId="ADAL" clId="{62C07E20-F13F-44B8-90E0-B7F189ABE67E}" dt="2021-08-12T16:57:23.191" v="1991" actId="478"/>
          <ac:graphicFrameMkLst>
            <pc:docMk/>
            <pc:sldMk cId="2261567071" sldId="928"/>
            <ac:graphicFrameMk id="6" creationId="{00000000-0000-0000-0000-000000000000}"/>
          </ac:graphicFrameMkLst>
        </pc:graphicFrameChg>
      </pc:sldChg>
      <pc:sldChg chg="addSp delSp modSp del mod">
        <pc:chgData name="Chervyakov, Andrey" userId="dbdfc4e7-c505-4785-a117-c03dfe609c52" providerId="ADAL" clId="{62C07E20-F13F-44B8-90E0-B7F189ABE67E}" dt="2021-08-12T15:11:12.618" v="1277" actId="47"/>
        <pc:sldMkLst>
          <pc:docMk/>
          <pc:sldMk cId="3773716973" sldId="929"/>
        </pc:sldMkLst>
        <pc:spChg chg="del mod">
          <ac:chgData name="Chervyakov, Andrey" userId="dbdfc4e7-c505-4785-a117-c03dfe609c52" providerId="ADAL" clId="{62C07E20-F13F-44B8-90E0-B7F189ABE67E}" dt="2021-08-11T11:05:31.386" v="41" actId="478"/>
          <ac:spMkLst>
            <pc:docMk/>
            <pc:sldMk cId="3773716973" sldId="929"/>
            <ac:spMk id="3" creationId="{ECAC3BFE-4AFD-4151-BF68-35BBD0CB160E}"/>
          </ac:spMkLst>
        </pc:spChg>
        <pc:spChg chg="add del">
          <ac:chgData name="Chervyakov, Andrey" userId="dbdfc4e7-c505-4785-a117-c03dfe609c52" providerId="ADAL" clId="{62C07E20-F13F-44B8-90E0-B7F189ABE67E}" dt="2021-08-12T15:09:59.936" v="1272" actId="22"/>
          <ac:spMkLst>
            <pc:docMk/>
            <pc:sldMk cId="3773716973" sldId="929"/>
            <ac:spMk id="5" creationId="{E28EE66E-BFC9-4196-A7B6-658A4D63509A}"/>
          </ac:spMkLst>
        </pc:spChg>
        <pc:graphicFrameChg chg="mod modGraphic">
          <ac:chgData name="Chervyakov, Andrey" userId="dbdfc4e7-c505-4785-a117-c03dfe609c52" providerId="ADAL" clId="{62C07E20-F13F-44B8-90E0-B7F189ABE67E}" dt="2021-08-12T15:10:52.123" v="1276"/>
          <ac:graphicFrameMkLst>
            <pc:docMk/>
            <pc:sldMk cId="3773716973" sldId="929"/>
            <ac:graphicFrameMk id="6" creationId="{00000000-0000-0000-0000-000000000000}"/>
          </ac:graphicFrameMkLst>
        </pc:graphicFrameChg>
      </pc:sldChg>
      <pc:sldChg chg="new del">
        <pc:chgData name="Chervyakov, Andrey" userId="dbdfc4e7-c505-4785-a117-c03dfe609c52" providerId="ADAL" clId="{62C07E20-F13F-44B8-90E0-B7F189ABE67E}" dt="2021-08-12T16:29:44.944" v="1604" actId="47"/>
        <pc:sldMkLst>
          <pc:docMk/>
          <pc:sldMk cId="3566351871" sldId="930"/>
        </pc:sldMkLst>
      </pc:sldChg>
      <pc:sldChg chg="add del">
        <pc:chgData name="Chervyakov, Andrey" userId="dbdfc4e7-c505-4785-a117-c03dfe609c52" providerId="ADAL" clId="{62C07E20-F13F-44B8-90E0-B7F189ABE67E}" dt="2021-08-12T16:29:44.110" v="1603" actId="47"/>
        <pc:sldMkLst>
          <pc:docMk/>
          <pc:sldMk cId="3045152914" sldId="931"/>
        </pc:sldMkLst>
      </pc:sldChg>
      <pc:sldChg chg="addSp delSp modSp add mod ord">
        <pc:chgData name="Chervyakov, Andrey" userId="dbdfc4e7-c505-4785-a117-c03dfe609c52" providerId="ADAL" clId="{62C07E20-F13F-44B8-90E0-B7F189ABE67E}" dt="2021-08-12T17:09:39.995" v="2117" actId="14100"/>
        <pc:sldMkLst>
          <pc:docMk/>
          <pc:sldMk cId="882654813" sldId="932"/>
        </pc:sldMkLst>
        <pc:spChg chg="mod">
          <ac:chgData name="Chervyakov, Andrey" userId="dbdfc4e7-c505-4785-a117-c03dfe609c52" providerId="ADAL" clId="{62C07E20-F13F-44B8-90E0-B7F189ABE67E}" dt="2021-08-12T17:01:57.319" v="2052" actId="20577"/>
          <ac:spMkLst>
            <pc:docMk/>
            <pc:sldMk cId="882654813" sldId="932"/>
            <ac:spMk id="2" creationId="{4653FC17-6DDA-4C90-8331-B521BC2ADE4B}"/>
          </ac:spMkLst>
        </pc:spChg>
        <pc:graphicFrameChg chg="add del mod modGraphic">
          <ac:chgData name="Chervyakov, Andrey" userId="dbdfc4e7-c505-4785-a117-c03dfe609c52" providerId="ADAL" clId="{62C07E20-F13F-44B8-90E0-B7F189ABE67E}" dt="2021-08-12T16:56:49.428" v="1963" actId="21"/>
          <ac:graphicFrameMkLst>
            <pc:docMk/>
            <pc:sldMk cId="882654813" sldId="932"/>
            <ac:graphicFrameMk id="4" creationId="{B5AE7430-9D4E-4417-8883-08C1A7D3CECC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0.906" v="1965"/>
          <ac:graphicFrameMkLst>
            <pc:docMk/>
            <pc:sldMk cId="882654813" sldId="932"/>
            <ac:graphicFrameMk id="5" creationId="{D583FDD3-3C72-428F-9DAF-6DEC2C16CE1E}"/>
          </ac:graphicFrameMkLst>
        </pc:graphicFrameChg>
        <pc:graphicFrameChg chg="mod modGraphic">
          <ac:chgData name="Chervyakov, Andrey" userId="dbdfc4e7-c505-4785-a117-c03dfe609c52" providerId="ADAL" clId="{62C07E20-F13F-44B8-90E0-B7F189ABE67E}" dt="2021-08-12T17:09:39.995" v="2117" actId="14100"/>
          <ac:graphicFrameMkLst>
            <pc:docMk/>
            <pc:sldMk cId="882654813" sldId="932"/>
            <ac:graphicFrameMk id="6" creationId="{00000000-0000-0000-0000-000000000000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1.954" v="1967"/>
          <ac:graphicFrameMkLst>
            <pc:docMk/>
            <pc:sldMk cId="882654813" sldId="932"/>
            <ac:graphicFrameMk id="7" creationId="{DE0C8A41-FF31-4EB8-BA1A-951A79E5F415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03.915" v="1976" actId="21"/>
          <ac:graphicFrameMkLst>
            <pc:docMk/>
            <pc:sldMk cId="882654813" sldId="932"/>
            <ac:graphicFrameMk id="8" creationId="{069E16ED-B6CC-45A2-BB80-4DCED972BFE6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5.956" v="1972"/>
          <ac:graphicFrameMkLst>
            <pc:docMk/>
            <pc:sldMk cId="882654813" sldId="932"/>
            <ac:graphicFrameMk id="9" creationId="{5FD3B9D1-F597-4131-A3DA-1CEA8C41BEBF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0.682" v="1975" actId="21"/>
          <ac:graphicFrameMkLst>
            <pc:docMk/>
            <pc:sldMk cId="882654813" sldId="932"/>
            <ac:graphicFrameMk id="10" creationId="{48F4035E-DCA3-4426-B94B-BF6CCD86281E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5.372" v="1978"/>
          <ac:graphicFrameMkLst>
            <pc:docMk/>
            <pc:sldMk cId="882654813" sldId="932"/>
            <ac:graphicFrameMk id="11" creationId="{A914939F-E37A-44AB-8E2F-43850D732CE2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6.266" v="1980"/>
          <ac:graphicFrameMkLst>
            <pc:docMk/>
            <pc:sldMk cId="882654813" sldId="932"/>
            <ac:graphicFrameMk id="12" creationId="{3F997AD9-F6B4-42B3-B834-EC7C0E04E4E6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14.350" v="1985" actId="21"/>
          <ac:graphicFrameMkLst>
            <pc:docMk/>
            <pc:sldMk cId="882654813" sldId="932"/>
            <ac:graphicFrameMk id="13" creationId="{544A2177-6E37-4DBF-AAB9-CE8FBCFE3BE3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15.696" v="1987"/>
          <ac:graphicFrameMkLst>
            <pc:docMk/>
            <pc:sldMk cId="882654813" sldId="932"/>
            <ac:graphicFrameMk id="14" creationId="{A0A92023-493D-4748-9755-1AF0F7DFFFB6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19.078" v="1990" actId="21"/>
          <ac:graphicFrameMkLst>
            <pc:docMk/>
            <pc:sldMk cId="882654813" sldId="932"/>
            <ac:graphicFrameMk id="15" creationId="{3037866F-3931-4632-85B1-A1044BC35FE2}"/>
          </ac:graphicFrameMkLst>
        </pc:graphicFrameChg>
      </pc:sldChg>
      <pc:sldChg chg="modSp add mod">
        <pc:chgData name="Chervyakov, Andrey" userId="dbdfc4e7-c505-4785-a117-c03dfe609c52" providerId="ADAL" clId="{62C07E20-F13F-44B8-90E0-B7F189ABE67E}" dt="2021-08-12T16:59:02.582" v="2018" actId="20577"/>
        <pc:sldMkLst>
          <pc:docMk/>
          <pc:sldMk cId="4033084889" sldId="933"/>
        </pc:sldMkLst>
        <pc:spChg chg="mod">
          <ac:chgData name="Chervyakov, Andrey" userId="dbdfc4e7-c505-4785-a117-c03dfe609c52" providerId="ADAL" clId="{62C07E20-F13F-44B8-90E0-B7F189ABE67E}" dt="2021-08-12T16:57:56.016" v="2002" actId="20577"/>
          <ac:spMkLst>
            <pc:docMk/>
            <pc:sldMk cId="4033084889" sldId="933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62C07E20-F13F-44B8-90E0-B7F189ABE67E}" dt="2021-08-12T16:59:02.582" v="2018" actId="20577"/>
          <ac:graphicFrameMkLst>
            <pc:docMk/>
            <pc:sldMk cId="4033084889" sldId="933"/>
            <ac:graphicFrameMk id="6" creationId="{00000000-0000-0000-0000-000000000000}"/>
          </ac:graphicFrameMkLst>
        </pc:graphicFrameChg>
      </pc:sldChg>
    </pc:docChg>
  </pc:docChgLst>
  <pc:docChgLst>
    <pc:chgData name="Chervyakov, Andrey" userId="dbdfc4e7-c505-4785-a117-c03dfe609c52" providerId="ADAL" clId="{AAACA8CF-76E3-4D5B-AD04-03019887EE44}"/>
    <pc:docChg chg="undo redo custSel addSld delSld modSld sldOrd">
      <pc:chgData name="Chervyakov, Andrey" userId="dbdfc4e7-c505-4785-a117-c03dfe609c52" providerId="ADAL" clId="{AAACA8CF-76E3-4D5B-AD04-03019887EE44}" dt="2021-10-28T12:21:27.802" v="801" actId="2890"/>
      <pc:docMkLst>
        <pc:docMk/>
      </pc:docMkLst>
      <pc:sldChg chg="modSp del mod ord">
        <pc:chgData name="Chervyakov, Andrey" userId="dbdfc4e7-c505-4785-a117-c03dfe609c52" providerId="ADAL" clId="{AAACA8CF-76E3-4D5B-AD04-03019887EE44}" dt="2021-10-28T12:15:34.559" v="737" actId="47"/>
        <pc:sldMkLst>
          <pc:docMk/>
          <pc:sldMk cId="2261567071" sldId="928"/>
        </pc:sldMkLst>
        <pc:spChg chg="mod">
          <ac:chgData name="Chervyakov, Andrey" userId="dbdfc4e7-c505-4785-a117-c03dfe609c52" providerId="ADAL" clId="{AAACA8CF-76E3-4D5B-AD04-03019887EE44}" dt="2021-10-28T08:45:21.320" v="0" actId="20577"/>
          <ac:spMkLst>
            <pc:docMk/>
            <pc:sldMk cId="2261567071" sldId="928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AAACA8CF-76E3-4D5B-AD04-03019887EE44}" dt="2021-10-28T12:07:07.727" v="644" actId="6549"/>
          <ac:graphicFrameMkLst>
            <pc:docMk/>
            <pc:sldMk cId="2261567071" sldId="928"/>
            <ac:graphicFrameMk id="4" creationId="{1B307421-C5C1-435B-A1AE-7B1017B6CBE2}"/>
          </ac:graphicFrameMkLst>
        </pc:graphicFrameChg>
      </pc:sldChg>
      <pc:sldChg chg="modSp del mod">
        <pc:chgData name="Chervyakov, Andrey" userId="dbdfc4e7-c505-4785-a117-c03dfe609c52" providerId="ADAL" clId="{AAACA8CF-76E3-4D5B-AD04-03019887EE44}" dt="2021-10-28T12:15:32.823" v="736" actId="47"/>
        <pc:sldMkLst>
          <pc:docMk/>
          <pc:sldMk cId="882654813" sldId="932"/>
        </pc:sldMkLst>
        <pc:spChg chg="mod">
          <ac:chgData name="Chervyakov, Andrey" userId="dbdfc4e7-c505-4785-a117-c03dfe609c52" providerId="ADAL" clId="{AAACA8CF-76E3-4D5B-AD04-03019887EE44}" dt="2021-10-28T08:45:23.908" v="1" actId="20577"/>
          <ac:spMkLst>
            <pc:docMk/>
            <pc:sldMk cId="882654813" sldId="932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AAACA8CF-76E3-4D5B-AD04-03019887EE44}" dt="2021-10-28T12:13:29.475" v="727" actId="21"/>
          <ac:graphicFrameMkLst>
            <pc:docMk/>
            <pc:sldMk cId="882654813" sldId="932"/>
            <ac:graphicFrameMk id="6" creationId="{00000000-0000-0000-0000-000000000000}"/>
          </ac:graphicFrameMkLst>
        </pc:graphicFrameChg>
      </pc:sldChg>
      <pc:sldChg chg="add">
        <pc:chgData name="Chervyakov, Andrey" userId="dbdfc4e7-c505-4785-a117-c03dfe609c52" providerId="ADAL" clId="{AAACA8CF-76E3-4D5B-AD04-03019887EE44}" dt="2021-10-28T09:26:06.208" v="120"/>
        <pc:sldMkLst>
          <pc:docMk/>
          <pc:sldMk cId="1621117528" sldId="982"/>
        </pc:sldMkLst>
      </pc:sldChg>
      <pc:sldChg chg="new del">
        <pc:chgData name="Chervyakov, Andrey" userId="dbdfc4e7-c505-4785-a117-c03dfe609c52" providerId="ADAL" clId="{AAACA8CF-76E3-4D5B-AD04-03019887EE44}" dt="2021-10-28T12:15:46.610" v="742" actId="47"/>
        <pc:sldMkLst>
          <pc:docMk/>
          <pc:sldMk cId="4102108793" sldId="983"/>
        </pc:sldMkLst>
      </pc:sldChg>
      <pc:sldChg chg="addSp modSp add mod">
        <pc:chgData name="Chervyakov, Andrey" userId="dbdfc4e7-c505-4785-a117-c03dfe609c52" providerId="ADAL" clId="{AAACA8CF-76E3-4D5B-AD04-03019887EE44}" dt="2021-10-28T12:21:22.978" v="799" actId="20577"/>
        <pc:sldMkLst>
          <pc:docMk/>
          <pc:sldMk cId="2291457656" sldId="984"/>
        </pc:sldMkLst>
        <pc:graphicFrameChg chg="mod modGraphic">
          <ac:chgData name="Chervyakov, Andrey" userId="dbdfc4e7-c505-4785-a117-c03dfe609c52" providerId="ADAL" clId="{AAACA8CF-76E3-4D5B-AD04-03019887EE44}" dt="2021-10-28T12:09:50.582" v="669" actId="14734"/>
          <ac:graphicFrameMkLst>
            <pc:docMk/>
            <pc:sldMk cId="2291457656" sldId="984"/>
            <ac:graphicFrameMk id="4" creationId="{1B307421-C5C1-435B-A1AE-7B1017B6CBE2}"/>
          </ac:graphicFrameMkLst>
        </pc:graphicFrameChg>
        <pc:graphicFrameChg chg="add mod modGraphic">
          <ac:chgData name="Chervyakov, Andrey" userId="dbdfc4e7-c505-4785-a117-c03dfe609c52" providerId="ADAL" clId="{AAACA8CF-76E3-4D5B-AD04-03019887EE44}" dt="2021-10-28T12:21:22.978" v="799" actId="20577"/>
          <ac:graphicFrameMkLst>
            <pc:docMk/>
            <pc:sldMk cId="2291457656" sldId="984"/>
            <ac:graphicFrameMk id="5" creationId="{888E951B-C3CD-4623-B175-0429F226832C}"/>
          </ac:graphicFrameMkLst>
        </pc:graphicFrameChg>
      </pc:sldChg>
      <pc:sldChg chg="modSp add mod ord">
        <pc:chgData name="Chervyakov, Andrey" userId="dbdfc4e7-c505-4785-a117-c03dfe609c52" providerId="ADAL" clId="{AAACA8CF-76E3-4D5B-AD04-03019887EE44}" dt="2021-10-28T12:15:44.742" v="741"/>
        <pc:sldMkLst>
          <pc:docMk/>
          <pc:sldMk cId="3044278139" sldId="985"/>
        </pc:sldMkLst>
        <pc:graphicFrameChg chg="modGraphic">
          <ac:chgData name="Chervyakov, Andrey" userId="dbdfc4e7-c505-4785-a117-c03dfe609c52" providerId="ADAL" clId="{AAACA8CF-76E3-4D5B-AD04-03019887EE44}" dt="2021-10-28T12:15:42.831" v="739" actId="21"/>
          <ac:graphicFrameMkLst>
            <pc:docMk/>
            <pc:sldMk cId="3044278139" sldId="985"/>
            <ac:graphicFrameMk id="4" creationId="{1B307421-C5C1-435B-A1AE-7B1017B6CBE2}"/>
          </ac:graphicFrameMkLst>
        </pc:graphicFrameChg>
      </pc:sldChg>
      <pc:sldChg chg="add del">
        <pc:chgData name="Chervyakov, Andrey" userId="dbdfc4e7-c505-4785-a117-c03dfe609c52" providerId="ADAL" clId="{AAACA8CF-76E3-4D5B-AD04-03019887EE44}" dt="2021-10-28T12:21:27.802" v="801" actId="2890"/>
        <pc:sldMkLst>
          <pc:docMk/>
          <pc:sldMk cId="548627070" sldId="986"/>
        </pc:sldMkLst>
      </pc:sldChg>
    </pc:docChg>
  </pc:docChgLst>
  <pc:docChgLst>
    <pc:chgData name="Chervyakov, Andrey" userId="dbdfc4e7-c505-4785-a117-c03dfe609c52" providerId="ADAL" clId="{116FAF1F-08FC-4B87-A7D7-74A59024717B}"/>
    <pc:docChg chg="undo custSel delSld modSld">
      <pc:chgData name="Chervyakov, Andrey" userId="dbdfc4e7-c505-4785-a117-c03dfe609c52" providerId="ADAL" clId="{116FAF1F-08FC-4B87-A7D7-74A59024717B}" dt="2021-08-17T03:17:26.893" v="499" actId="207"/>
      <pc:docMkLst>
        <pc:docMk/>
      </pc:docMkLst>
      <pc:sldChg chg="modSp mod">
        <pc:chgData name="Chervyakov, Andrey" userId="dbdfc4e7-c505-4785-a117-c03dfe609c52" providerId="ADAL" clId="{116FAF1F-08FC-4B87-A7D7-74A59024717B}" dt="2021-08-15T08:48:50.231" v="351" actId="20577"/>
        <pc:sldMkLst>
          <pc:docMk/>
          <pc:sldMk cId="2261567071" sldId="928"/>
        </pc:sldMkLst>
        <pc:graphicFrameChg chg="mod modGraphic">
          <ac:chgData name="Chervyakov, Andrey" userId="dbdfc4e7-c505-4785-a117-c03dfe609c52" providerId="ADAL" clId="{116FAF1F-08FC-4B87-A7D7-74A59024717B}" dt="2021-08-15T08:48:50.231" v="351" actId="20577"/>
          <ac:graphicFrameMkLst>
            <pc:docMk/>
            <pc:sldMk cId="2261567071" sldId="928"/>
            <ac:graphicFrameMk id="4" creationId="{1B307421-C5C1-435B-A1AE-7B1017B6CBE2}"/>
          </ac:graphicFrameMkLst>
        </pc:graphicFrameChg>
      </pc:sldChg>
      <pc:sldChg chg="modSp mod">
        <pc:chgData name="Chervyakov, Andrey" userId="dbdfc4e7-c505-4785-a117-c03dfe609c52" providerId="ADAL" clId="{116FAF1F-08FC-4B87-A7D7-74A59024717B}" dt="2021-08-17T03:17:26.893" v="499" actId="207"/>
        <pc:sldMkLst>
          <pc:docMk/>
          <pc:sldMk cId="882654813" sldId="932"/>
        </pc:sldMkLst>
        <pc:graphicFrameChg chg="mod modGraphic">
          <ac:chgData name="Chervyakov, Andrey" userId="dbdfc4e7-c505-4785-a117-c03dfe609c52" providerId="ADAL" clId="{116FAF1F-08FC-4B87-A7D7-74A59024717B}" dt="2021-08-17T03:17:26.893" v="499" actId="207"/>
          <ac:graphicFrameMkLst>
            <pc:docMk/>
            <pc:sldMk cId="882654813" sldId="932"/>
            <ac:graphicFrameMk id="6" creationId="{00000000-0000-0000-0000-000000000000}"/>
          </ac:graphicFrameMkLst>
        </pc:graphicFrameChg>
      </pc:sldChg>
      <pc:sldChg chg="del">
        <pc:chgData name="Chervyakov, Andrey" userId="dbdfc4e7-c505-4785-a117-c03dfe609c52" providerId="ADAL" clId="{116FAF1F-08FC-4B87-A7D7-74A59024717B}" dt="2021-08-15T08:50:44.515" v="359" actId="47"/>
        <pc:sldMkLst>
          <pc:docMk/>
          <pc:sldMk cId="4033084889" sldId="93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RAN4#101-e RRM session GTW schedule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4" name="表格 5">
            <a:extLst>
              <a:ext uri="{FF2B5EF4-FFF2-40B4-BE49-F238E27FC236}">
                <a16:creationId xmlns:a16="http://schemas.microsoft.com/office/drawing/2014/main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0287192"/>
              </p:ext>
            </p:extLst>
          </p:nvPr>
        </p:nvGraphicFramePr>
        <p:xfrm>
          <a:off x="401652" y="1273320"/>
          <a:ext cx="11116432" cy="36789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84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19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59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2602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1 </a:t>
                      </a:r>
                      <a:endParaRPr lang="zh-CN" sz="1200" b="1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446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1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1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1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846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Tuesday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RedCap (2</a:t>
                      </a:r>
                      <a:r>
                        <a:rPr lang="ru-RU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34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23</a:t>
                      </a:r>
                      <a:r>
                        <a:rPr lang="ru-RU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2</a:t>
                      </a: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, 23</a:t>
                      </a:r>
                      <a:r>
                        <a:rPr lang="ru-RU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</a:t>
                      </a: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787127252"/>
                  </a:ext>
                </a:extLst>
              </a:tr>
              <a:tr h="326438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IIOT/URLLC (238)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86938280"/>
                  </a:ext>
                </a:extLst>
              </a:tr>
              <a:tr h="32484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MUSIM (242)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</a:t>
                      </a: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709254711"/>
                  </a:ext>
                </a:extLst>
              </a:tr>
              <a:tr h="33652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2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Wednesday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feRRM (218, 219, 220)</a:t>
                      </a:r>
                      <a:endParaRPr lang="pt-BR" sz="1100" b="0" kern="1200" dirty="0">
                        <a:solidFill>
                          <a:srgbClr val="FF000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8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ePos (235, 236)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924680622"/>
                  </a:ext>
                </a:extLst>
              </a:tr>
              <a:tr h="324846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3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Thursday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MG Enh (221, 222, 223)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190889863"/>
                  </a:ext>
                </a:extLst>
              </a:tr>
              <a:tr h="324846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feMIMO (231)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294813806"/>
                  </a:ext>
                </a:extLst>
              </a:tr>
              <a:tr h="324846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4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Friday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52.6-71GHz (228, 229)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12345203"/>
                  </a:ext>
                </a:extLst>
              </a:tr>
              <a:tr h="32484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NTN (224, 225)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</a:t>
                      </a: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032942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10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9691559"/>
              </p:ext>
            </p:extLst>
          </p:nvPr>
        </p:nvGraphicFramePr>
        <p:xfrm>
          <a:off x="401653" y="1273319"/>
          <a:ext cx="11116431" cy="39867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56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99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604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826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2</a:t>
                      </a:r>
                      <a:endParaRPr lang="zh-CN" sz="1200" b="1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642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1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1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1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155733"/>
                  </a:ext>
                </a:extLst>
              </a:tr>
              <a:tr h="262830">
                <a:tc rowSpan="3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</a:t>
                      </a:r>
                      <a:r>
                        <a:rPr lang="en-US" sz="1100" b="1" dirty="0">
                          <a:effectLst/>
                          <a:latin typeface="+mn-lt"/>
                          <a:ea typeface="+mj-ea"/>
                        </a:rPr>
                        <a:t> 8</a:t>
                      </a:r>
                      <a:r>
                        <a:rPr lang="en-US" sz="1100" b="1" baseline="30000" dirty="0"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sz="1100" b="1" dirty="0">
                          <a:effectLst/>
                          <a:latin typeface="+mn-lt"/>
                          <a:ea typeface="+mj-ea"/>
                        </a:rPr>
                        <a:t> / Monday</a:t>
                      </a:r>
                      <a:endParaRPr lang="zh-CN" sz="1100" b="1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FR2 HST (216, 217)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283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FR2 RF (214)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886541823"/>
                  </a:ext>
                </a:extLst>
              </a:tr>
              <a:tr h="2628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Reserved (checking point)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</a:t>
                      </a: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16937791"/>
                  </a:ext>
                </a:extLst>
              </a:tr>
              <a:tr h="262830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9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Tuesday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FR1 HST (215)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</a:t>
                      </a: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28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MR-DC Enh (237)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907736055"/>
                  </a:ext>
                </a:extLst>
              </a:tr>
              <a:tr h="2628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SL Enh (227)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</a:t>
                      </a: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700334001"/>
                  </a:ext>
                </a:extLst>
              </a:tr>
              <a:tr h="262830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Power Saving Enh (226)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</a:t>
                      </a: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471713815"/>
                  </a:ext>
                </a:extLst>
              </a:tr>
              <a:tr h="510894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10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Wednesday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Remaining Rel-17 topics (</a:t>
                      </a: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FR1 RF (213)</a:t>
                      </a:r>
                      <a:r>
                        <a:rPr lang="ru-RU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eIAB (230),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</a:t>
                      </a: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NBIOT/MTC (241), Rel-17 NR SL Relay (239)</a:t>
                      </a:r>
                      <a:r>
                        <a:rPr lang="ru-RU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SDT (242)</a:t>
                      </a: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0640" marR="40640" marT="9525" marB="0" anchor="ctr"/>
                </a:tc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180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121308964"/>
                  </a:ext>
                </a:extLst>
              </a:tr>
              <a:tr h="262830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2</a:t>
                      </a:r>
                      <a:r>
                        <a:rPr lang="en-US" altLang="zh-CN" sz="1100" b="0" kern="1200" baseline="300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nd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round for Rel-17 (</a:t>
                      </a: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note: the set of issues will be further announced)</a:t>
                      </a:r>
                      <a:endParaRPr lang="en-US" altLang="zh-CN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180 </a:t>
                      </a:r>
                      <a:r>
                        <a:rPr lang="en-US" altLang="zh-CN" sz="1050" b="0" kern="12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936226303"/>
                  </a:ext>
                </a:extLst>
              </a:tr>
              <a:tr h="262830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11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1" dirty="0">
                          <a:effectLst/>
                          <a:latin typeface="+mn-lt"/>
                          <a:ea typeface="+mj-ea"/>
                        </a:rPr>
                        <a:t>Thursday</a:t>
                      </a:r>
                      <a:endParaRPr lang="zh-CN" altLang="en-US" sz="1100" b="1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R15/R16 maintenance (201-211, 243)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  <a:endParaRPr lang="zh-CN" altLang="en-US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868545242"/>
                  </a:ext>
                </a:extLst>
              </a:tr>
              <a:tr h="26283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11</a:t>
                      </a:r>
                      <a:r>
                        <a:rPr lang="en-US" sz="1100" b="0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0" dirty="0">
                          <a:effectLst/>
                          <a:latin typeface="+mn-lt"/>
                          <a:ea typeface="+mj-ea"/>
                        </a:rPr>
                        <a:t>Thursday</a:t>
                      </a:r>
                      <a:endParaRPr lang="zh-CN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2</a:t>
                      </a:r>
                      <a:r>
                        <a:rPr lang="en-US" altLang="zh-CN" sz="1100" b="0" kern="1200" baseline="300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nd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round for Rel-17 (</a:t>
                      </a: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note: the set of issues will be further announced)</a:t>
                      </a:r>
                      <a:endParaRPr lang="en-US" altLang="zh-CN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  <a:endParaRPr lang="zh-CN" altLang="en-US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4642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12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Friday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Extended topics / Final round (Return to) </a:t>
                      </a:r>
                      <a:endParaRPr lang="zh-CN" altLang="en-US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180 min</a:t>
                      </a:r>
                      <a:endParaRPr lang="zh-CN" altLang="en-US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590834053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RAN4#101-e RRM session GTW schedule</a:t>
            </a:r>
            <a:r>
              <a:rPr lang="en-US" dirty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75483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purl.org/dc/terms/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23d77754-4ccc-4c57-9291-cab09e81894a"/>
    <ds:schemaRef ds:uri="a915fe38-2618-47b6-8303-829fb71466d5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341153</TotalTime>
  <Words>317</Words>
  <Application>Microsoft Office PowerPoint</Application>
  <PresentationFormat>Widescreen</PresentationFormat>
  <Paragraphs>60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RAN4#101-e RRM session GTW schedule </vt:lpstr>
      <vt:lpstr>RAN4#101-e RRM session GTW schedule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RAN4#100e RRM GTW schedule</dc:title>
  <dc:creator>Chervyakov, Andrey</dc:creator>
  <cp:keywords>CTPClassification=CTP_NT</cp:keywords>
  <cp:lastModifiedBy>Andrey Chervyakov</cp:lastModifiedBy>
  <cp:revision>565</cp:revision>
  <cp:lastPrinted>2016-09-15T08:31:35Z</cp:lastPrinted>
  <dcterms:created xsi:type="dcterms:W3CDTF">2009-11-27T05:15:11Z</dcterms:created>
  <dcterms:modified xsi:type="dcterms:W3CDTF">2021-10-31T16:46:20Z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(3)3uSfLaSabfEyGuv1zOGHK+RwlkfravTUcEfWqi0iTGWVPvow5LJeWSZx0l4apXozh5nghM5u
UjYmUvZ4KXISRBPsUjeZ8n/oCEXc3NVVHwH6p2pPqHxRBxPZrOV345rlmEFy2Rz0/6EIL/mC
Bqibo60bzlUkIHZZr8BxGqlyc1LG+sTsBGuFTqego5ivFhw1bst2YN9yhZuKGimoVy0wC8qp
5M7IpQWEOSidkJhLw6</vt:lpwstr>
  </property>
  <property fmtid="{D5CDD505-2E9C-101B-9397-08002B2CF9AE}" pid="16" name="_2015_ms_pID_7253431">
    <vt:lpwstr>b2oCiLP2GpSIltc69n9QAcv3Os6RCDr2qxyq6Y9nylDhW9Mei+H4iT
TbJ+vjxAUJGIG555wVd06uHRtBUqL7bX4Xm7RtzXCTuEUnbQYx+uYvaVFLPpsfJku6LxtB+c
g/Jwk5q4nKVGbPmkB7yFXfcGVbwmn2TmNAMLEZvsd8buFpyJ6+N3USuw5pzOX63uRC/UnIaX
UbCtnOfFdB8PDi+Y8Tbk4hLwfSnfgElhbZJ/</vt:lpwstr>
  </property>
  <property fmtid="{D5CDD505-2E9C-101B-9397-08002B2CF9AE}" pid="17" name="_2015_ms_pID_7253432">
    <vt:lpwstr>NA==</vt:lpwstr>
  </property>
</Properties>
</file>