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283DF-0A0E-449F-95CF-96139F942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4CAFC-E803-448B-B68F-AC9CDAC89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92B5F-3F95-4EC8-9156-1BEEEE6F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9D03B-840C-4D22-8C87-890C286F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5B6E-4CF9-47B2-9686-3FF3087C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22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5FA6-BF4C-4877-9CDC-0B76FB12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20490-2DC3-4DE6-879C-ED8336AD1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99918-2AD4-4036-90B1-535C6601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B82E3-2D37-43DC-AAA2-5E7A5B77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B0FC5-8D85-43CB-9F97-58045EEB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6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A3DB89-29C9-4DB5-9CAD-23FECBFC0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79690-BE2F-4629-9B9B-F89300E0A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D7DFF-4EB6-4169-A586-F3808414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D472D-E80E-4C8A-BBA2-0BD09937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8E5F-E6EF-4F13-A340-45D98C6B0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05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B6A1-269A-4C15-87E7-FCB9F166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B757-B683-46D2-B975-3E45BBE0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40A27-07B1-430F-A325-FE6FBAD4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9E16F-E8B9-4032-B6D4-A41515DA3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CC955-74C7-49DA-A64C-59B349CE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03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8AD1-B504-4C9F-BDF3-1CF5FDD1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7824F-704A-4C1F-8227-64C2B671A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31B6D-0291-4818-9648-A5927524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8AA44-7B0A-476A-9F93-6B88366E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5EAD1-9215-45CA-9362-972C6E88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86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CD5A-FC46-453F-B840-350FBD85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09155-3A8F-43D0-8B37-BDED7E196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E413A-8EE1-4CFE-9A79-0429AAAC4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09DCA-05A1-46D7-AC7B-84275EE5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BBE82-726D-4E36-A9AB-9BA18638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D6873-F169-45D9-9788-C1978269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7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C406-B1F2-4B71-B1CD-65D36D70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F343C-A510-4D0F-B79F-DF99ACE9C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D232-91FB-4F38-B182-C394717CE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42664-CEB3-480C-9303-169E442AB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256660-D223-4E32-AF88-E7CFFF455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D88FB7-04F9-4134-A610-49128FFE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6D9101-D7AC-4552-9D30-3307A400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5D854-9447-4F1B-9D55-6E24F40B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51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196D-1D6D-4FF7-85F2-DC554369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44E5C4-1633-4E2A-9EB1-3668B7C1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80B090-9213-464E-BEF7-031EB2E6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B8642-74DC-4BB0-B502-3C10DF27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98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BD2F89-FC75-41AB-ADC0-8F81E829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D533E-AFA9-4129-B8CF-54D56C39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81AEB-9A39-48C9-825D-81DB7EE3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24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8FE4-6005-4019-B6F2-161156BC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37FE2-CAAE-4C8F-96A9-C0B073B32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D2CA9-9BA5-42DC-BEBF-F3315F589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6FED0-F412-421C-A859-289FC131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22E0A-CA62-4038-B186-DC705A3C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2B843-8701-406F-92B8-6F6F1582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52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AD880-7151-4ACB-BFCE-86158F75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3C241F-CC3E-4D27-A730-1D88CE562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95FED-6611-4D60-A914-ABEE2F87E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6C79C-708C-49C4-91D3-9ACF110B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045D6-0F92-46B4-AE43-E546E6678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736C3-B7C0-4EA4-A3F4-224C28AC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58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D648A-9593-4414-BB6D-2C7F512D7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3A0E9-80C5-49F6-B772-91A01DE1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6981A-7F3F-4BA3-8337-1DAAAC3CF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C396-D680-4BBD-9A46-C0E3AAD53BFD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1A583-A4B9-45BD-B384-E4C4DA115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69C70-1879-4593-9F69-97F68ACE2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A4B4-80DB-44D0-80A9-EEB8C9F2EC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29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B727FB2-9CB0-48EE-8E4D-93E036407CB3}"/>
              </a:ext>
            </a:extLst>
          </p:cNvPr>
          <p:cNvGrpSpPr/>
          <p:nvPr/>
        </p:nvGrpSpPr>
        <p:grpSpPr>
          <a:xfrm>
            <a:off x="2333620" y="401544"/>
            <a:ext cx="5017093" cy="3361536"/>
            <a:chOff x="2333620" y="401544"/>
            <a:chExt cx="5017093" cy="3361536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CC8C89F-C7DC-45B1-B542-0702FAE70248}"/>
                </a:ext>
              </a:extLst>
            </p:cNvPr>
            <p:cNvGrpSpPr/>
            <p:nvPr/>
          </p:nvGrpSpPr>
          <p:grpSpPr>
            <a:xfrm>
              <a:off x="2333620" y="401544"/>
              <a:ext cx="5017093" cy="3361536"/>
              <a:chOff x="2333620" y="401544"/>
              <a:chExt cx="5017093" cy="336153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93E2E9A-1AAC-41E9-B742-962108E403D8}"/>
                  </a:ext>
                </a:extLst>
              </p:cNvPr>
              <p:cNvSpPr/>
              <p:nvPr/>
            </p:nvSpPr>
            <p:spPr>
              <a:xfrm>
                <a:off x="3508988" y="1091041"/>
                <a:ext cx="3414865" cy="42625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Legacy gap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EA70F886-1D4C-4D5E-A3AE-36535CCCA41F}"/>
                  </a:ext>
                </a:extLst>
              </p:cNvPr>
              <p:cNvGrpSpPr/>
              <p:nvPr/>
            </p:nvGrpSpPr>
            <p:grpSpPr>
              <a:xfrm>
                <a:off x="3816886" y="1091040"/>
                <a:ext cx="2827060" cy="2177927"/>
                <a:chOff x="2867488" y="186431"/>
                <a:chExt cx="3586578" cy="2354062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355DEDA4-A170-4AC9-B755-FF08E827346E}"/>
                    </a:ext>
                  </a:extLst>
                </p:cNvPr>
                <p:cNvCxnSpPr/>
                <p:nvPr/>
              </p:nvCxnSpPr>
              <p:spPr>
                <a:xfrm flipV="1">
                  <a:off x="2867488" y="186431"/>
                  <a:ext cx="0" cy="23540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20A0D024-0D1A-49BF-A9DA-2F4BED9CD480}"/>
                    </a:ext>
                  </a:extLst>
                </p:cNvPr>
                <p:cNvCxnSpPr/>
                <p:nvPr/>
              </p:nvCxnSpPr>
              <p:spPr>
                <a:xfrm flipV="1">
                  <a:off x="6454066" y="186431"/>
                  <a:ext cx="0" cy="23540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386B63F-7697-4DDA-815F-AF13BBE67D78}"/>
                  </a:ext>
                </a:extLst>
              </p:cNvPr>
              <p:cNvCxnSpPr/>
              <p:nvPr/>
            </p:nvCxnSpPr>
            <p:spPr>
              <a:xfrm>
                <a:off x="3816886" y="1591397"/>
                <a:ext cx="282706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6098AA8-187B-49B5-BCA8-E60E5C3FD272}"/>
                  </a:ext>
                </a:extLst>
              </p:cNvPr>
              <p:cNvSpPr/>
              <p:nvPr/>
            </p:nvSpPr>
            <p:spPr>
              <a:xfrm>
                <a:off x="4448309" y="1576564"/>
                <a:ext cx="146142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ML for legacy gap</a:t>
                </a: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0D1FB4FB-3289-4D09-87EB-BCADC82A6971}"/>
                  </a:ext>
                </a:extLst>
              </p:cNvPr>
              <p:cNvGrpSpPr/>
              <p:nvPr/>
            </p:nvGrpSpPr>
            <p:grpSpPr>
              <a:xfrm>
                <a:off x="3103123" y="2687626"/>
                <a:ext cx="4247589" cy="427424"/>
                <a:chOff x="1961965" y="1997475"/>
                <a:chExt cx="5388747" cy="543018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2D9CA62-29C5-4A61-A2E6-C5E086CA1379}"/>
                    </a:ext>
                  </a:extLst>
                </p:cNvPr>
                <p:cNvSpPr/>
                <p:nvPr/>
              </p:nvSpPr>
              <p:spPr>
                <a:xfrm>
                  <a:off x="2867489" y="1997475"/>
                  <a:ext cx="3591016" cy="543017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ML for NCSG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54D2A61-03EB-49C6-BFE8-21B4A52C16D2}"/>
                    </a:ext>
                  </a:extLst>
                </p:cNvPr>
                <p:cNvSpPr/>
                <p:nvPr/>
              </p:nvSpPr>
              <p:spPr>
                <a:xfrm>
                  <a:off x="1961965" y="1997476"/>
                  <a:ext cx="905524" cy="54301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VIL1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33E4033A-18B4-4855-AEFA-4356FC045504}"/>
                    </a:ext>
                  </a:extLst>
                </p:cNvPr>
                <p:cNvSpPr/>
                <p:nvPr/>
              </p:nvSpPr>
              <p:spPr>
                <a:xfrm>
                  <a:off x="6458505" y="1997476"/>
                  <a:ext cx="892207" cy="54301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VIL2</a:t>
                  </a:r>
                </a:p>
              </p:txBody>
            </p:sp>
          </p:grp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88457FF-63C1-48C6-A02D-AB34FAC1EDF7}"/>
                  </a:ext>
                </a:extLst>
              </p:cNvPr>
              <p:cNvCxnSpPr/>
              <p:nvPr/>
            </p:nvCxnSpPr>
            <p:spPr>
              <a:xfrm>
                <a:off x="3110121" y="3472192"/>
                <a:ext cx="4240592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9A0DB9B-C62C-44B8-83E9-1C8C15865291}"/>
                  </a:ext>
                </a:extLst>
              </p:cNvPr>
              <p:cNvSpPr/>
              <p:nvPr/>
            </p:nvSpPr>
            <p:spPr>
              <a:xfrm>
                <a:off x="4701150" y="3455303"/>
                <a:ext cx="11641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MGL of NCSG</a:t>
                </a: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70250D2-48B0-4172-AE8A-4B332F296AD8}"/>
                  </a:ext>
                </a:extLst>
              </p:cNvPr>
              <p:cNvCxnSpPr/>
              <p:nvPr/>
            </p:nvCxnSpPr>
            <p:spPr>
              <a:xfrm>
                <a:off x="3813387" y="3198655"/>
                <a:ext cx="282706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C7185D5-AEC9-47DB-8B29-9F40F17E9D64}"/>
                  </a:ext>
                </a:extLst>
              </p:cNvPr>
              <p:cNvSpPr/>
              <p:nvPr/>
            </p:nvSpPr>
            <p:spPr>
              <a:xfrm>
                <a:off x="4496204" y="3147526"/>
                <a:ext cx="146142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ML for legacy gap</a:t>
                </a: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5C3313C-2593-49CE-93BD-ECCAA6732C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08988" y="1914632"/>
                <a:ext cx="3414865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35DF4D-7583-4A45-AF63-ADD3B2079C52}"/>
                  </a:ext>
                </a:extLst>
              </p:cNvPr>
              <p:cNvSpPr/>
              <p:nvPr/>
            </p:nvSpPr>
            <p:spPr>
              <a:xfrm>
                <a:off x="4644867" y="1888316"/>
                <a:ext cx="11641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MGL of NCSG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3AA8AAAC-0713-4B96-BE40-0BB30194EE47}"/>
                  </a:ext>
                </a:extLst>
              </p:cNvPr>
              <p:cNvGrpSpPr/>
              <p:nvPr/>
            </p:nvGrpSpPr>
            <p:grpSpPr>
              <a:xfrm>
                <a:off x="3508986" y="1082003"/>
                <a:ext cx="3414859" cy="1249717"/>
                <a:chOff x="2867488" y="186431"/>
                <a:chExt cx="3586578" cy="3332772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C48AC082-FA5B-4A6C-8003-2833F99DE9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67488" y="186431"/>
                  <a:ext cx="0" cy="33327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1164058A-F276-47A8-AC71-3ACA504AE5AC}"/>
                    </a:ext>
                  </a:extLst>
                </p:cNvPr>
                <p:cNvCxnSpPr/>
                <p:nvPr/>
              </p:nvCxnSpPr>
              <p:spPr>
                <a:xfrm flipV="1">
                  <a:off x="6454066" y="186431"/>
                  <a:ext cx="0" cy="23540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288F7EDD-19EA-4F79-B2BE-A2882F72EB48}"/>
                  </a:ext>
                </a:extLst>
              </p:cNvPr>
              <p:cNvGrpSpPr/>
              <p:nvPr/>
            </p:nvGrpSpPr>
            <p:grpSpPr>
              <a:xfrm>
                <a:off x="3100694" y="2682000"/>
                <a:ext cx="4250017" cy="882722"/>
                <a:chOff x="2867488" y="186431"/>
                <a:chExt cx="3586578" cy="2354062"/>
              </a:xfrm>
            </p:grpSpPr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5F414838-6153-43B8-84FA-B421EC8C2978}"/>
                    </a:ext>
                  </a:extLst>
                </p:cNvPr>
                <p:cNvCxnSpPr/>
                <p:nvPr/>
              </p:nvCxnSpPr>
              <p:spPr>
                <a:xfrm flipV="1">
                  <a:off x="2867488" y="186431"/>
                  <a:ext cx="0" cy="23540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8B016926-CFD4-4852-8247-AEF561619E0A}"/>
                    </a:ext>
                  </a:extLst>
                </p:cNvPr>
                <p:cNvCxnSpPr/>
                <p:nvPr/>
              </p:nvCxnSpPr>
              <p:spPr>
                <a:xfrm flipV="1">
                  <a:off x="6454066" y="186431"/>
                  <a:ext cx="0" cy="23540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B41C548E-C559-4EBD-8124-0D4E0C70D33C}"/>
                  </a:ext>
                </a:extLst>
              </p:cNvPr>
              <p:cNvGrpSpPr/>
              <p:nvPr/>
            </p:nvGrpSpPr>
            <p:grpSpPr>
              <a:xfrm>
                <a:off x="3322845" y="401544"/>
                <a:ext cx="2042157" cy="689497"/>
                <a:chOff x="3322845" y="401544"/>
                <a:chExt cx="2042157" cy="689497"/>
              </a:xfrm>
            </p:grpSpPr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5A083059-C6C9-4686-AAE5-BECBF03DF5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08986" y="746760"/>
                  <a:ext cx="0" cy="34428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747F4A8-0189-4EB1-881E-CDF5CCE4611F}"/>
                    </a:ext>
                  </a:extLst>
                </p:cNvPr>
                <p:cNvSpPr txBox="1"/>
                <p:nvPr/>
              </p:nvSpPr>
              <p:spPr>
                <a:xfrm>
                  <a:off x="3322845" y="401544"/>
                  <a:ext cx="2042157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TW" sz="1400" dirty="0"/>
                    <a:t>The reference point for gap offset indication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A24AAAD5-B42D-4D37-B62B-DB5865A0E220}"/>
                  </a:ext>
                </a:extLst>
              </p:cNvPr>
              <p:cNvGrpSpPr/>
              <p:nvPr/>
            </p:nvGrpSpPr>
            <p:grpSpPr>
              <a:xfrm>
                <a:off x="3460005" y="2279444"/>
                <a:ext cx="824519" cy="410878"/>
                <a:chOff x="3460005" y="680163"/>
                <a:chExt cx="824519" cy="410878"/>
              </a:xfrm>
            </p:grpSpPr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542703E9-9833-4865-A3B8-2EFD2D5891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08986" y="732439"/>
                  <a:ext cx="0" cy="358602"/>
                </a:xfrm>
                <a:prstGeom prst="straightConnector1">
                  <a:avLst/>
                </a:prstGeom>
                <a:ln w="28575">
                  <a:solidFill>
                    <a:srgbClr val="0000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D845279D-12E8-4685-947E-1D19658DEC9D}"/>
                    </a:ext>
                  </a:extLst>
                </p:cNvPr>
                <p:cNvSpPr txBox="1"/>
                <p:nvPr/>
              </p:nvSpPr>
              <p:spPr>
                <a:xfrm>
                  <a:off x="3460005" y="680163"/>
                  <a:ext cx="824519" cy="30777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TW" sz="1400" dirty="0">
                      <a:solidFill>
                        <a:srgbClr val="0000FF"/>
                      </a:solidFill>
                    </a:rPr>
                    <a:t>Option 2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FE99ED4-AF46-4A1F-B1C8-64A880BE75C4}"/>
                  </a:ext>
                </a:extLst>
              </p:cNvPr>
              <p:cNvGrpSpPr/>
              <p:nvPr/>
            </p:nvGrpSpPr>
            <p:grpSpPr>
              <a:xfrm>
                <a:off x="2333620" y="2272610"/>
                <a:ext cx="824519" cy="417712"/>
                <a:chOff x="2727414" y="673329"/>
                <a:chExt cx="824519" cy="417712"/>
              </a:xfrm>
            </p:grpSpPr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C57976BD-9741-430E-8D14-0EBB77543D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08986" y="732439"/>
                  <a:ext cx="0" cy="35860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10569B2-9090-4BA8-B0E2-C77C968D5D15}"/>
                    </a:ext>
                  </a:extLst>
                </p:cNvPr>
                <p:cNvSpPr txBox="1"/>
                <p:nvPr/>
              </p:nvSpPr>
              <p:spPr>
                <a:xfrm>
                  <a:off x="2727414" y="673329"/>
                  <a:ext cx="824519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TW" sz="1400" dirty="0">
                      <a:solidFill>
                        <a:srgbClr val="FF0000"/>
                      </a:solidFill>
                    </a:rPr>
                    <a:t>Option 1</a:t>
                  </a:r>
                </a:p>
              </p:txBody>
            </p:sp>
          </p:grp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9DF124D-8C73-4040-8FAA-E497F0AA0961}"/>
                </a:ext>
              </a:extLst>
            </p:cNvPr>
            <p:cNvSpPr txBox="1"/>
            <p:nvPr/>
          </p:nvSpPr>
          <p:spPr>
            <a:xfrm>
              <a:off x="3441151" y="1162998"/>
              <a:ext cx="49653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RRT</a:t>
              </a:r>
              <a:endParaRPr lang="zh-TW" altLang="en-US" sz="14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997CE7A-E161-4F52-84A3-736030B50680}"/>
                </a:ext>
              </a:extLst>
            </p:cNvPr>
            <p:cNvSpPr txBox="1"/>
            <p:nvPr/>
          </p:nvSpPr>
          <p:spPr>
            <a:xfrm>
              <a:off x="6563890" y="1145832"/>
              <a:ext cx="49653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RRT</a:t>
              </a:r>
              <a:endParaRPr lang="zh-TW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9286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Ato-MediaTek</dc:creator>
  <cp:lastModifiedBy>Ato-MediaTek</cp:lastModifiedBy>
  <cp:revision>27</cp:revision>
  <dcterms:created xsi:type="dcterms:W3CDTF">2021-12-29T02:41:14Z</dcterms:created>
  <dcterms:modified xsi:type="dcterms:W3CDTF">2022-01-24T06:30:31Z</dcterms:modified>
</cp:coreProperties>
</file>