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81" r:id="rId4"/>
  </p:sldMasterIdLst>
  <p:notesMasterIdLst>
    <p:notesMasterId r:id="rId18"/>
  </p:notesMasterIdLst>
  <p:handoutMasterIdLst>
    <p:handoutMasterId r:id="rId19"/>
  </p:handoutMasterIdLst>
  <p:sldIdLst>
    <p:sldId id="974" r:id="rId5"/>
    <p:sldId id="842" r:id="rId6"/>
    <p:sldId id="977" r:id="rId7"/>
    <p:sldId id="856" r:id="rId8"/>
    <p:sldId id="857" r:id="rId9"/>
    <p:sldId id="854" r:id="rId10"/>
    <p:sldId id="844" r:id="rId11"/>
    <p:sldId id="860" r:id="rId12"/>
    <p:sldId id="855" r:id="rId13"/>
    <p:sldId id="975" r:id="rId14"/>
    <p:sldId id="976" r:id="rId15"/>
    <p:sldId id="853" r:id="rId16"/>
    <p:sldId id="292" r:id="rId17"/>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032" userDrawn="1">
          <p15:clr>
            <a:srgbClr val="A4A3A4"/>
          </p15:clr>
        </p15:guide>
        <p15:guide id="2" pos="73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 initials="CA" lastIdx="5" clrIdx="0">
    <p:extLst>
      <p:ext uri="{19B8F6BF-5375-455C-9EA6-DF929625EA0E}">
        <p15:presenceInfo xmlns:p15="http://schemas.microsoft.com/office/powerpoint/2012/main" userId="Andr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6467"/>
    <a:srgbClr val="2872C5"/>
    <a:srgbClr val="525252"/>
    <a:srgbClr val="FFFFFF"/>
    <a:srgbClr val="00C7FD"/>
    <a:srgbClr val="0068B5"/>
    <a:srgbClr val="004A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354" y="108"/>
      </p:cViewPr>
      <p:guideLst>
        <p:guide orient="horz" pos="4032"/>
        <p:guide pos="7392"/>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ng, Meng" userId="d0d7b8a6-152d-4a9d-83ad-d4a5093c92bd" providerId="ADAL" clId="{A2E54F54-169F-42EA-8D91-E474DCF54720}"/>
    <pc:docChg chg="undo custSel addSld delSld modSld">
      <pc:chgData name="Zhang, Meng" userId="d0d7b8a6-152d-4a9d-83ad-d4a5093c92bd" providerId="ADAL" clId="{A2E54F54-169F-42EA-8D91-E474DCF54720}" dt="2021-08-26T10:04:04.955" v="2640" actId="20577"/>
      <pc:docMkLst>
        <pc:docMk/>
      </pc:docMkLst>
      <pc:sldChg chg="modSp mod">
        <pc:chgData name="Zhang, Meng" userId="d0d7b8a6-152d-4a9d-83ad-d4a5093c92bd" providerId="ADAL" clId="{A2E54F54-169F-42EA-8D91-E474DCF54720}" dt="2021-08-26T02:05:58.423" v="22" actId="20577"/>
        <pc:sldMkLst>
          <pc:docMk/>
          <pc:sldMk cId="904569255" sldId="338"/>
        </pc:sldMkLst>
        <pc:spChg chg="mod">
          <ac:chgData name="Zhang, Meng" userId="d0d7b8a6-152d-4a9d-83ad-d4a5093c92bd" providerId="ADAL" clId="{A2E54F54-169F-42EA-8D91-E474DCF54720}" dt="2021-08-26T02:05:58.423" v="22" actId="20577"/>
          <ac:spMkLst>
            <pc:docMk/>
            <pc:sldMk cId="904569255" sldId="338"/>
            <ac:spMk id="2" creationId="{586FE957-3966-4252-A9FC-C42F352E53A9}"/>
          </ac:spMkLst>
        </pc:spChg>
        <pc:spChg chg="mod">
          <ac:chgData name="Zhang, Meng" userId="d0d7b8a6-152d-4a9d-83ad-d4a5093c92bd" providerId="ADAL" clId="{A2E54F54-169F-42EA-8D91-E474DCF54720}" dt="2021-08-26T02:05:19.819" v="3" actId="20577"/>
          <ac:spMkLst>
            <pc:docMk/>
            <pc:sldMk cId="904569255" sldId="338"/>
            <ac:spMk id="3" creationId="{04771246-319D-4C3A-9DB1-8C4D30A3AD33}"/>
          </ac:spMkLst>
        </pc:spChg>
      </pc:sldChg>
      <pc:sldChg chg="del">
        <pc:chgData name="Zhang, Meng" userId="d0d7b8a6-152d-4a9d-83ad-d4a5093c92bd" providerId="ADAL" clId="{A2E54F54-169F-42EA-8D91-E474DCF54720}" dt="2021-08-26T02:06:14.081" v="24" actId="47"/>
        <pc:sldMkLst>
          <pc:docMk/>
          <pc:sldMk cId="3645679981" sldId="359"/>
        </pc:sldMkLst>
      </pc:sldChg>
      <pc:sldChg chg="del">
        <pc:chgData name="Zhang, Meng" userId="d0d7b8a6-152d-4a9d-83ad-d4a5093c92bd" providerId="ADAL" clId="{A2E54F54-169F-42EA-8D91-E474DCF54720}" dt="2021-08-26T03:03:27.014" v="2606" actId="47"/>
        <pc:sldMkLst>
          <pc:docMk/>
          <pc:sldMk cId="3730326381" sldId="362"/>
        </pc:sldMkLst>
      </pc:sldChg>
      <pc:sldChg chg="modSp mod">
        <pc:chgData name="Zhang, Meng" userId="d0d7b8a6-152d-4a9d-83ad-d4a5093c92bd" providerId="ADAL" clId="{A2E54F54-169F-42EA-8D91-E474DCF54720}" dt="2021-08-26T02:06:22.312" v="25" actId="20577"/>
        <pc:sldMkLst>
          <pc:docMk/>
          <pc:sldMk cId="3133330789" sldId="363"/>
        </pc:sldMkLst>
        <pc:spChg chg="mod">
          <ac:chgData name="Zhang, Meng" userId="d0d7b8a6-152d-4a9d-83ad-d4a5093c92bd" providerId="ADAL" clId="{A2E54F54-169F-42EA-8D91-E474DCF54720}" dt="2021-08-26T02:06:22.312" v="25" actId="20577"/>
          <ac:spMkLst>
            <pc:docMk/>
            <pc:sldMk cId="3133330789" sldId="363"/>
            <ac:spMk id="2" creationId="{021835C4-BA3A-41B6-8985-7D5B736F2C2C}"/>
          </ac:spMkLst>
        </pc:spChg>
      </pc:sldChg>
      <pc:sldChg chg="del">
        <pc:chgData name="Zhang, Meng" userId="d0d7b8a6-152d-4a9d-83ad-d4a5093c92bd" providerId="ADAL" clId="{A2E54F54-169F-42EA-8D91-E474DCF54720}" dt="2021-08-26T02:06:11.429" v="23" actId="47"/>
        <pc:sldMkLst>
          <pc:docMk/>
          <pc:sldMk cId="2513194301" sldId="827"/>
        </pc:sldMkLst>
      </pc:sldChg>
      <pc:sldChg chg="del">
        <pc:chgData name="Zhang, Meng" userId="d0d7b8a6-152d-4a9d-83ad-d4a5093c92bd" providerId="ADAL" clId="{A2E54F54-169F-42EA-8D91-E474DCF54720}" dt="2021-08-26T02:06:11.429" v="23" actId="47"/>
        <pc:sldMkLst>
          <pc:docMk/>
          <pc:sldMk cId="3549740801" sldId="829"/>
        </pc:sldMkLst>
      </pc:sldChg>
      <pc:sldChg chg="del">
        <pc:chgData name="Zhang, Meng" userId="d0d7b8a6-152d-4a9d-83ad-d4a5093c92bd" providerId="ADAL" clId="{A2E54F54-169F-42EA-8D91-E474DCF54720}" dt="2021-08-26T02:06:11.429" v="23" actId="47"/>
        <pc:sldMkLst>
          <pc:docMk/>
          <pc:sldMk cId="2424765638" sldId="833"/>
        </pc:sldMkLst>
      </pc:sldChg>
      <pc:sldChg chg="del">
        <pc:chgData name="Zhang, Meng" userId="d0d7b8a6-152d-4a9d-83ad-d4a5093c92bd" providerId="ADAL" clId="{A2E54F54-169F-42EA-8D91-E474DCF54720}" dt="2021-08-26T02:06:11.429" v="23" actId="47"/>
        <pc:sldMkLst>
          <pc:docMk/>
          <pc:sldMk cId="4018189624" sldId="835"/>
        </pc:sldMkLst>
      </pc:sldChg>
      <pc:sldChg chg="modSp mod">
        <pc:chgData name="Zhang, Meng" userId="d0d7b8a6-152d-4a9d-83ad-d4a5093c92bd" providerId="ADAL" clId="{A2E54F54-169F-42EA-8D91-E474DCF54720}" dt="2021-08-26T10:04:04.955" v="2640" actId="20577"/>
        <pc:sldMkLst>
          <pc:docMk/>
          <pc:sldMk cId="2117466781" sldId="842"/>
        </pc:sldMkLst>
        <pc:spChg chg="mod">
          <ac:chgData name="Zhang, Meng" userId="d0d7b8a6-152d-4a9d-83ad-d4a5093c92bd" providerId="ADAL" clId="{A2E54F54-169F-42EA-8D91-E474DCF54720}" dt="2021-08-26T02:22:01.573" v="326" actId="20577"/>
          <ac:spMkLst>
            <pc:docMk/>
            <pc:sldMk cId="2117466781" sldId="842"/>
            <ac:spMk id="2" creationId="{E7244054-4CA9-4D3B-93D3-0D5CAF634EDD}"/>
          </ac:spMkLst>
        </pc:spChg>
        <pc:spChg chg="mod">
          <ac:chgData name="Zhang, Meng" userId="d0d7b8a6-152d-4a9d-83ad-d4a5093c92bd" providerId="ADAL" clId="{A2E54F54-169F-42EA-8D91-E474DCF54720}" dt="2021-08-26T10:04:04.955" v="2640" actId="20577"/>
          <ac:spMkLst>
            <pc:docMk/>
            <pc:sldMk cId="2117466781" sldId="842"/>
            <ac:spMk id="3" creationId="{A0245996-E417-4CC2-A295-752503B4E57E}"/>
          </ac:spMkLst>
        </pc:spChg>
      </pc:sldChg>
      <pc:sldChg chg="addSp delSp modSp mod">
        <pc:chgData name="Zhang, Meng" userId="d0d7b8a6-152d-4a9d-83ad-d4a5093c92bd" providerId="ADAL" clId="{A2E54F54-169F-42EA-8D91-E474DCF54720}" dt="2021-08-26T03:01:27.185" v="2605" actId="20577"/>
        <pc:sldMkLst>
          <pc:docMk/>
          <pc:sldMk cId="3081566745" sldId="843"/>
        </pc:sldMkLst>
        <pc:spChg chg="mod">
          <ac:chgData name="Zhang, Meng" userId="d0d7b8a6-152d-4a9d-83ad-d4a5093c92bd" providerId="ADAL" clId="{A2E54F54-169F-42EA-8D91-E474DCF54720}" dt="2021-08-26T03:01:27.185" v="2605" actId="20577"/>
          <ac:spMkLst>
            <pc:docMk/>
            <pc:sldMk cId="3081566745" sldId="843"/>
            <ac:spMk id="3" creationId="{A0245996-E417-4CC2-A295-752503B4E57E}"/>
          </ac:spMkLst>
        </pc:spChg>
        <pc:spChg chg="del mod">
          <ac:chgData name="Zhang, Meng" userId="d0d7b8a6-152d-4a9d-83ad-d4a5093c92bd" providerId="ADAL" clId="{A2E54F54-169F-42EA-8D91-E474DCF54720}" dt="2021-08-26T02:53:30.040" v="2172" actId="478"/>
          <ac:spMkLst>
            <pc:docMk/>
            <pc:sldMk cId="3081566745" sldId="843"/>
            <ac:spMk id="4" creationId="{2B5419D5-99DD-4183-879A-59ECDC36245F}"/>
          </ac:spMkLst>
        </pc:spChg>
        <pc:spChg chg="add mod">
          <ac:chgData name="Zhang, Meng" userId="d0d7b8a6-152d-4a9d-83ad-d4a5093c92bd" providerId="ADAL" clId="{A2E54F54-169F-42EA-8D91-E474DCF54720}" dt="2021-08-26T02:53:30.040" v="2172" actId="478"/>
          <ac:spMkLst>
            <pc:docMk/>
            <pc:sldMk cId="3081566745" sldId="843"/>
            <ac:spMk id="6" creationId="{4AD3F1EA-2B8C-4034-8695-2262DF6FEEF2}"/>
          </ac:spMkLst>
        </pc:spChg>
      </pc:sldChg>
      <pc:sldChg chg="del">
        <pc:chgData name="Zhang, Meng" userId="d0d7b8a6-152d-4a9d-83ad-d4a5093c92bd" providerId="ADAL" clId="{A2E54F54-169F-42EA-8D91-E474DCF54720}" dt="2021-08-26T02:06:11.429" v="23" actId="47"/>
        <pc:sldMkLst>
          <pc:docMk/>
          <pc:sldMk cId="2979564222" sldId="847"/>
        </pc:sldMkLst>
      </pc:sldChg>
      <pc:sldChg chg="del">
        <pc:chgData name="Zhang, Meng" userId="d0d7b8a6-152d-4a9d-83ad-d4a5093c92bd" providerId="ADAL" clId="{A2E54F54-169F-42EA-8D91-E474DCF54720}" dt="2021-08-26T02:06:14.081" v="24" actId="47"/>
        <pc:sldMkLst>
          <pc:docMk/>
          <pc:sldMk cId="3452871885" sldId="848"/>
        </pc:sldMkLst>
      </pc:sldChg>
      <pc:sldChg chg="del">
        <pc:chgData name="Zhang, Meng" userId="d0d7b8a6-152d-4a9d-83ad-d4a5093c92bd" providerId="ADAL" clId="{A2E54F54-169F-42EA-8D91-E474DCF54720}" dt="2021-08-26T02:06:14.081" v="24" actId="47"/>
        <pc:sldMkLst>
          <pc:docMk/>
          <pc:sldMk cId="3982448533" sldId="849"/>
        </pc:sldMkLst>
      </pc:sldChg>
      <pc:sldChg chg="del">
        <pc:chgData name="Zhang, Meng" userId="d0d7b8a6-152d-4a9d-83ad-d4a5093c92bd" providerId="ADAL" clId="{A2E54F54-169F-42EA-8D91-E474DCF54720}" dt="2021-08-26T03:03:27.014" v="2606" actId="47"/>
        <pc:sldMkLst>
          <pc:docMk/>
          <pc:sldMk cId="1745661010" sldId="850"/>
        </pc:sldMkLst>
      </pc:sldChg>
      <pc:sldChg chg="del">
        <pc:chgData name="Zhang, Meng" userId="d0d7b8a6-152d-4a9d-83ad-d4a5093c92bd" providerId="ADAL" clId="{A2E54F54-169F-42EA-8D91-E474DCF54720}" dt="2021-08-26T03:03:27.014" v="2606" actId="47"/>
        <pc:sldMkLst>
          <pc:docMk/>
          <pc:sldMk cId="2718188552" sldId="851"/>
        </pc:sldMkLst>
      </pc:sldChg>
      <pc:sldChg chg="del">
        <pc:chgData name="Zhang, Meng" userId="d0d7b8a6-152d-4a9d-83ad-d4a5093c92bd" providerId="ADAL" clId="{A2E54F54-169F-42EA-8D91-E474DCF54720}" dt="2021-08-26T03:03:27.014" v="2606" actId="47"/>
        <pc:sldMkLst>
          <pc:docMk/>
          <pc:sldMk cId="1011887567" sldId="852"/>
        </pc:sldMkLst>
      </pc:sldChg>
      <pc:sldChg chg="modSp add mod">
        <pc:chgData name="Zhang, Meng" userId="d0d7b8a6-152d-4a9d-83ad-d4a5093c92bd" providerId="ADAL" clId="{A2E54F54-169F-42EA-8D91-E474DCF54720}" dt="2021-08-26T02:41:40.851" v="1226" actId="20577"/>
        <pc:sldMkLst>
          <pc:docMk/>
          <pc:sldMk cId="191885913" sldId="853"/>
        </pc:sldMkLst>
        <pc:spChg chg="mod">
          <ac:chgData name="Zhang, Meng" userId="d0d7b8a6-152d-4a9d-83ad-d4a5093c92bd" providerId="ADAL" clId="{A2E54F54-169F-42EA-8D91-E474DCF54720}" dt="2021-08-26T02:23:55.200" v="367" actId="20577"/>
          <ac:spMkLst>
            <pc:docMk/>
            <pc:sldMk cId="191885913" sldId="853"/>
            <ac:spMk id="2" creationId="{E7244054-4CA9-4D3B-93D3-0D5CAF634EDD}"/>
          </ac:spMkLst>
        </pc:spChg>
        <pc:spChg chg="mod">
          <ac:chgData name="Zhang, Meng" userId="d0d7b8a6-152d-4a9d-83ad-d4a5093c92bd" providerId="ADAL" clId="{A2E54F54-169F-42EA-8D91-E474DCF54720}" dt="2021-08-26T02:41:40.851" v="1226" actId="20577"/>
          <ac:spMkLst>
            <pc:docMk/>
            <pc:sldMk cId="191885913" sldId="853"/>
            <ac:spMk id="3" creationId="{A0245996-E417-4CC2-A295-752503B4E57E}"/>
          </ac:spMkLst>
        </pc:spChg>
        <pc:spChg chg="mod">
          <ac:chgData name="Zhang, Meng" userId="d0d7b8a6-152d-4a9d-83ad-d4a5093c92bd" providerId="ADAL" clId="{A2E54F54-169F-42EA-8D91-E474DCF54720}" dt="2021-08-26T02:32:13.270" v="875" actId="20577"/>
          <ac:spMkLst>
            <pc:docMk/>
            <pc:sldMk cId="191885913" sldId="853"/>
            <ac:spMk id="4" creationId="{2B5419D5-99DD-4183-879A-59ECDC36245F}"/>
          </ac:spMkLst>
        </pc:spChg>
      </pc:sldChg>
      <pc:sldChg chg="modSp add mod">
        <pc:chgData name="Zhang, Meng" userId="d0d7b8a6-152d-4a9d-83ad-d4a5093c92bd" providerId="ADAL" clId="{A2E54F54-169F-42EA-8D91-E474DCF54720}" dt="2021-08-26T02:52:11.897" v="2140" actId="20577"/>
        <pc:sldMkLst>
          <pc:docMk/>
          <pc:sldMk cId="872525861" sldId="854"/>
        </pc:sldMkLst>
        <pc:spChg chg="mod">
          <ac:chgData name="Zhang, Meng" userId="d0d7b8a6-152d-4a9d-83ad-d4a5093c92bd" providerId="ADAL" clId="{A2E54F54-169F-42EA-8D91-E474DCF54720}" dt="2021-08-26T02:44:58.482" v="1598" actId="20577"/>
          <ac:spMkLst>
            <pc:docMk/>
            <pc:sldMk cId="872525861" sldId="854"/>
            <ac:spMk id="3" creationId="{A0245996-E417-4CC2-A295-752503B4E57E}"/>
          </ac:spMkLst>
        </pc:spChg>
        <pc:spChg chg="mod">
          <ac:chgData name="Zhang, Meng" userId="d0d7b8a6-152d-4a9d-83ad-d4a5093c92bd" providerId="ADAL" clId="{A2E54F54-169F-42EA-8D91-E474DCF54720}" dt="2021-08-26T02:52:11.897" v="2140" actId="20577"/>
          <ac:spMkLst>
            <pc:docMk/>
            <pc:sldMk cId="872525861" sldId="854"/>
            <ac:spMk id="4" creationId="{2B5419D5-99DD-4183-879A-59ECDC36245F}"/>
          </ac:spMkLst>
        </pc:spChg>
      </pc:sldChg>
      <pc:sldChg chg="add">
        <pc:chgData name="Zhang, Meng" userId="d0d7b8a6-152d-4a9d-83ad-d4a5093c92bd" providerId="ADAL" clId="{A2E54F54-169F-42EA-8D91-E474DCF54720}" dt="2021-08-26T02:52:25.728" v="2141" actId="2890"/>
        <pc:sldMkLst>
          <pc:docMk/>
          <pc:sldMk cId="3676694161" sldId="855"/>
        </pc:sldMkLst>
      </pc:sldChg>
    </pc:docChg>
  </pc:docChgLst>
  <pc:docChgLst>
    <pc:chgData name="Zhang, Meng" userId="d0d7b8a6-152d-4a9d-83ad-d4a5093c92bd" providerId="ADAL" clId="{8ECD5339-2633-44FB-8FB4-B0E07860505F}"/>
    <pc:docChg chg="modSld">
      <pc:chgData name="Zhang, Meng" userId="d0d7b8a6-152d-4a9d-83ad-d4a5093c92bd" providerId="ADAL" clId="{8ECD5339-2633-44FB-8FB4-B0E07860505F}" dt="2021-09-03T03:53:34.660" v="6" actId="5793"/>
      <pc:docMkLst>
        <pc:docMk/>
      </pc:docMkLst>
      <pc:sldChg chg="modNotesTx">
        <pc:chgData name="Zhang, Meng" userId="d0d7b8a6-152d-4a9d-83ad-d4a5093c92bd" providerId="ADAL" clId="{8ECD5339-2633-44FB-8FB4-B0E07860505F}" dt="2021-09-03T03:53:05.304" v="0" actId="20577"/>
        <pc:sldMkLst>
          <pc:docMk/>
          <pc:sldMk cId="2117466781" sldId="842"/>
        </pc:sldMkLst>
      </pc:sldChg>
      <pc:sldChg chg="modNotesTx">
        <pc:chgData name="Zhang, Meng" userId="d0d7b8a6-152d-4a9d-83ad-d4a5093c92bd" providerId="ADAL" clId="{8ECD5339-2633-44FB-8FB4-B0E07860505F}" dt="2021-09-03T03:53:18.960" v="4" actId="20577"/>
        <pc:sldMkLst>
          <pc:docMk/>
          <pc:sldMk cId="3081566745" sldId="843"/>
        </pc:sldMkLst>
      </pc:sldChg>
      <pc:sldChg chg="modNotesTx">
        <pc:chgData name="Zhang, Meng" userId="d0d7b8a6-152d-4a9d-83ad-d4a5093c92bd" providerId="ADAL" clId="{8ECD5339-2633-44FB-8FB4-B0E07860505F}" dt="2021-09-03T03:53:30.318" v="5" actId="5793"/>
        <pc:sldMkLst>
          <pc:docMk/>
          <pc:sldMk cId="872525861" sldId="854"/>
        </pc:sldMkLst>
      </pc:sldChg>
      <pc:sldChg chg="modNotesTx">
        <pc:chgData name="Zhang, Meng" userId="d0d7b8a6-152d-4a9d-83ad-d4a5093c92bd" providerId="ADAL" clId="{8ECD5339-2633-44FB-8FB4-B0E07860505F}" dt="2021-09-03T03:53:09.047" v="1" actId="20577"/>
        <pc:sldMkLst>
          <pc:docMk/>
          <pc:sldMk cId="3086262909" sldId="856"/>
        </pc:sldMkLst>
      </pc:sldChg>
      <pc:sldChg chg="modNotesTx">
        <pc:chgData name="Zhang, Meng" userId="d0d7b8a6-152d-4a9d-83ad-d4a5093c92bd" providerId="ADAL" clId="{8ECD5339-2633-44FB-8FB4-B0E07860505F}" dt="2021-09-03T03:53:34.660" v="6" actId="5793"/>
        <pc:sldMkLst>
          <pc:docMk/>
          <pc:sldMk cId="1106428097" sldId="857"/>
        </pc:sldMkLst>
      </pc:sldChg>
    </pc:docChg>
  </pc:docChgLst>
  <pc:docChgLst>
    <pc:chgData name="Chervyakov, Andrey" userId="dbdfc4e7-c505-4785-a117-c03dfe609c52" providerId="ADAL" clId="{0E97AA88-0283-4669-98EF-794474DB8C28}"/>
    <pc:docChg chg="undo redo custSel addSld delSld modSld delMainMaster">
      <pc:chgData name="Chervyakov, Andrey" userId="dbdfc4e7-c505-4785-a117-c03dfe609c52" providerId="ADAL" clId="{0E97AA88-0283-4669-98EF-794474DB8C28}" dt="2021-06-07T11:46:45.128" v="1492" actId="20577"/>
      <pc:docMkLst>
        <pc:docMk/>
      </pc:docMkLst>
      <pc:sldChg chg="add del setBg">
        <pc:chgData name="Chervyakov, Andrey" userId="dbdfc4e7-c505-4785-a117-c03dfe609c52" providerId="ADAL" clId="{0E97AA88-0283-4669-98EF-794474DB8C28}" dt="2021-06-02T18:35:35.257" v="8"/>
        <pc:sldMkLst>
          <pc:docMk/>
          <pc:sldMk cId="326920052" sldId="292"/>
        </pc:sldMkLst>
      </pc:sldChg>
      <pc:sldChg chg="del">
        <pc:chgData name="Chervyakov, Andrey" userId="dbdfc4e7-c505-4785-a117-c03dfe609c52" providerId="ADAL" clId="{0E97AA88-0283-4669-98EF-794474DB8C28}" dt="2021-06-02T18:37:33.716" v="115" actId="47"/>
        <pc:sldMkLst>
          <pc:docMk/>
          <pc:sldMk cId="4250598328" sldId="330"/>
        </pc:sldMkLst>
      </pc:sldChg>
      <pc:sldChg chg="del">
        <pc:chgData name="Chervyakov, Andrey" userId="dbdfc4e7-c505-4785-a117-c03dfe609c52" providerId="ADAL" clId="{0E97AA88-0283-4669-98EF-794474DB8C28}" dt="2021-06-02T18:37:33.716" v="115" actId="47"/>
        <pc:sldMkLst>
          <pc:docMk/>
          <pc:sldMk cId="220676746" sldId="332"/>
        </pc:sldMkLst>
      </pc:sldChg>
      <pc:sldChg chg="del">
        <pc:chgData name="Chervyakov, Andrey" userId="dbdfc4e7-c505-4785-a117-c03dfe609c52" providerId="ADAL" clId="{0E97AA88-0283-4669-98EF-794474DB8C28}" dt="2021-06-02T18:37:33.716" v="115" actId="47"/>
        <pc:sldMkLst>
          <pc:docMk/>
          <pc:sldMk cId="2617397389" sldId="334"/>
        </pc:sldMkLst>
      </pc:sldChg>
      <pc:sldChg chg="addSp delSp modSp add del mod setBg">
        <pc:chgData name="Chervyakov, Andrey" userId="dbdfc4e7-c505-4785-a117-c03dfe609c52" providerId="ADAL" clId="{0E97AA88-0283-4669-98EF-794474DB8C28}" dt="2021-06-06T09:57:13.200" v="1338"/>
        <pc:sldMkLst>
          <pc:docMk/>
          <pc:sldMk cId="904569255" sldId="338"/>
        </pc:sldMkLst>
        <pc:spChg chg="mod">
          <ac:chgData name="Chervyakov, Andrey" userId="dbdfc4e7-c505-4785-a117-c03dfe609c52" providerId="ADAL" clId="{0E97AA88-0283-4669-98EF-794474DB8C28}" dt="2021-06-06T09:34:13.714" v="237" actId="20577"/>
          <ac:spMkLst>
            <pc:docMk/>
            <pc:sldMk cId="904569255" sldId="338"/>
            <ac:spMk id="2" creationId="{586FE957-3966-4252-A9FC-C42F352E53A9}"/>
          </ac:spMkLst>
        </pc:spChg>
        <pc:spChg chg="mod">
          <ac:chgData name="Chervyakov, Andrey" userId="dbdfc4e7-c505-4785-a117-c03dfe609c52" providerId="ADAL" clId="{0E97AA88-0283-4669-98EF-794474DB8C28}" dt="2021-06-03T14:23:17.966" v="116"/>
          <ac:spMkLst>
            <pc:docMk/>
            <pc:sldMk cId="904569255" sldId="338"/>
            <ac:spMk id="3" creationId="{04771246-319D-4C3A-9DB1-8C4D30A3AD33}"/>
          </ac:spMkLst>
        </pc:spChg>
        <pc:spChg chg="mod">
          <ac:chgData name="Chervyakov, Andrey" userId="dbdfc4e7-c505-4785-a117-c03dfe609c52" providerId="ADAL" clId="{0E97AA88-0283-4669-98EF-794474DB8C28}" dt="2021-06-03T14:23:24.969" v="120" actId="6549"/>
          <ac:spMkLst>
            <pc:docMk/>
            <pc:sldMk cId="904569255" sldId="338"/>
            <ac:spMk id="4" creationId="{5059344D-8598-4A55-8E7C-C1CDD48C1267}"/>
          </ac:spMkLst>
        </pc:spChg>
        <pc:spChg chg="add del mod">
          <ac:chgData name="Chervyakov, Andrey" userId="dbdfc4e7-c505-4785-a117-c03dfe609c52" providerId="ADAL" clId="{0E97AA88-0283-4669-98EF-794474DB8C28}" dt="2021-06-06T09:57:13.200" v="1338"/>
          <ac:spMkLst>
            <pc:docMk/>
            <pc:sldMk cId="904569255" sldId="338"/>
            <ac:spMk id="5" creationId="{CA4BA2AE-2557-4D50-B362-1DD45583BB59}"/>
          </ac:spMkLst>
        </pc:spChg>
      </pc:sldChg>
      <pc:sldChg chg="add del">
        <pc:chgData name="Chervyakov, Andrey" userId="dbdfc4e7-c505-4785-a117-c03dfe609c52" providerId="ADAL" clId="{0E97AA88-0283-4669-98EF-794474DB8C28}" dt="2021-06-04T10:56:04.125" v="210" actId="47"/>
        <pc:sldMkLst>
          <pc:docMk/>
          <pc:sldMk cId="3724296576" sldId="349"/>
        </pc:sldMkLst>
      </pc:sldChg>
      <pc:sldChg chg="delSp modSp add del mod">
        <pc:chgData name="Chervyakov, Andrey" userId="dbdfc4e7-c505-4785-a117-c03dfe609c52" providerId="ADAL" clId="{0E97AA88-0283-4669-98EF-794474DB8C28}" dt="2021-06-04T10:56:17.979" v="212" actId="47"/>
        <pc:sldMkLst>
          <pc:docMk/>
          <pc:sldMk cId="726493117" sldId="350"/>
        </pc:sldMkLst>
        <pc:spChg chg="mod">
          <ac:chgData name="Chervyakov, Andrey" userId="dbdfc4e7-c505-4785-a117-c03dfe609c52" providerId="ADAL" clId="{0E97AA88-0283-4669-98EF-794474DB8C28}" dt="2021-06-03T14:23:50.878" v="122" actId="14100"/>
          <ac:spMkLst>
            <pc:docMk/>
            <pc:sldMk cId="726493117" sldId="350"/>
            <ac:spMk id="3" creationId="{A0245996-E417-4CC2-A295-752503B4E57E}"/>
          </ac:spMkLst>
        </pc:spChg>
        <pc:spChg chg="del">
          <ac:chgData name="Chervyakov, Andrey" userId="dbdfc4e7-c505-4785-a117-c03dfe609c52" providerId="ADAL" clId="{0E97AA88-0283-4669-98EF-794474DB8C28}" dt="2021-06-02T18:37:11.426" v="111" actId="478"/>
          <ac:spMkLst>
            <pc:docMk/>
            <pc:sldMk cId="726493117" sldId="350"/>
            <ac:spMk id="11" creationId="{B0C30716-9722-4A78-905D-38AA64454C1E}"/>
          </ac:spMkLst>
        </pc:spChg>
      </pc:sldChg>
      <pc:sldChg chg="modSp add del mod">
        <pc:chgData name="Chervyakov, Andrey" userId="dbdfc4e7-c505-4785-a117-c03dfe609c52" providerId="ADAL" clId="{0E97AA88-0283-4669-98EF-794474DB8C28}" dt="2021-06-04T10:57:59.133" v="220" actId="47"/>
        <pc:sldMkLst>
          <pc:docMk/>
          <pc:sldMk cId="87497373" sldId="352"/>
        </pc:sldMkLst>
        <pc:spChg chg="mod">
          <ac:chgData name="Chervyakov, Andrey" userId="dbdfc4e7-c505-4785-a117-c03dfe609c52" providerId="ADAL" clId="{0E97AA88-0283-4669-98EF-794474DB8C28}" dt="2021-06-02T18:35:35.002" v="7"/>
          <ac:spMkLst>
            <pc:docMk/>
            <pc:sldMk cId="87497373" sldId="352"/>
            <ac:spMk id="3" creationId="{A0245996-E417-4CC2-A295-752503B4E57E}"/>
          </ac:spMkLst>
        </pc:spChg>
        <pc:spChg chg="mod">
          <ac:chgData name="Chervyakov, Andrey" userId="dbdfc4e7-c505-4785-a117-c03dfe609c52" providerId="ADAL" clId="{0E97AA88-0283-4669-98EF-794474DB8C28}" dt="2021-06-02T18:36:03.879" v="41" actId="20577"/>
          <ac:spMkLst>
            <pc:docMk/>
            <pc:sldMk cId="87497373" sldId="352"/>
            <ac:spMk id="6" creationId="{CA2A7F24-2ACC-408F-9BA6-AD5839ABAE48}"/>
          </ac:spMkLst>
        </pc:spChg>
      </pc:sldChg>
      <pc:sldChg chg="add del">
        <pc:chgData name="Chervyakov, Andrey" userId="dbdfc4e7-c505-4785-a117-c03dfe609c52" providerId="ADAL" clId="{0E97AA88-0283-4669-98EF-794474DB8C28}" dt="2021-06-02T18:35:35.257" v="8"/>
        <pc:sldMkLst>
          <pc:docMk/>
          <pc:sldMk cId="3645679981" sldId="359"/>
        </pc:sldMkLst>
      </pc:sldChg>
      <pc:sldChg chg="modSp add del mod">
        <pc:chgData name="Chervyakov, Andrey" userId="dbdfc4e7-c505-4785-a117-c03dfe609c52" providerId="ADAL" clId="{0E97AA88-0283-4669-98EF-794474DB8C28}" dt="2021-06-03T14:30:14.327" v="130"/>
        <pc:sldMkLst>
          <pc:docMk/>
          <pc:sldMk cId="3730326381" sldId="362"/>
        </pc:sldMkLst>
        <pc:spChg chg="mod">
          <ac:chgData name="Chervyakov, Andrey" userId="dbdfc4e7-c505-4785-a117-c03dfe609c52" providerId="ADAL" clId="{0E97AA88-0283-4669-98EF-794474DB8C28}" dt="2021-06-03T14:30:14.327" v="130"/>
          <ac:spMkLst>
            <pc:docMk/>
            <pc:sldMk cId="3730326381" sldId="362"/>
            <ac:spMk id="2" creationId="{021835C4-BA3A-41B6-8985-7D5B736F2C2C}"/>
          </ac:spMkLst>
        </pc:spChg>
      </pc:sldChg>
      <pc:sldChg chg="add del">
        <pc:chgData name="Chervyakov, Andrey" userId="dbdfc4e7-c505-4785-a117-c03dfe609c52" providerId="ADAL" clId="{0E97AA88-0283-4669-98EF-794474DB8C28}" dt="2021-06-02T18:35:35.257" v="8"/>
        <pc:sldMkLst>
          <pc:docMk/>
          <pc:sldMk cId="3133330789" sldId="363"/>
        </pc:sldMkLst>
      </pc:sldChg>
      <pc:sldChg chg="modSp add del mod">
        <pc:chgData name="Chervyakov, Andrey" userId="dbdfc4e7-c505-4785-a117-c03dfe609c52" providerId="ADAL" clId="{0E97AA88-0283-4669-98EF-794474DB8C28}" dt="2021-06-04T10:56:43.507" v="215" actId="47"/>
        <pc:sldMkLst>
          <pc:docMk/>
          <pc:sldMk cId="3998462748" sldId="364"/>
        </pc:sldMkLst>
        <pc:spChg chg="mod">
          <ac:chgData name="Chervyakov, Andrey" userId="dbdfc4e7-c505-4785-a117-c03dfe609c52" providerId="ADAL" clId="{0E97AA88-0283-4669-98EF-794474DB8C28}" dt="2021-06-03T14:31:46.390" v="206" actId="20577"/>
          <ac:spMkLst>
            <pc:docMk/>
            <pc:sldMk cId="3998462748" sldId="364"/>
            <ac:spMk id="3" creationId="{72A2AA5C-9816-4949-A951-B2CCBB62F00C}"/>
          </ac:spMkLst>
        </pc:spChg>
      </pc:sldChg>
      <pc:sldChg chg="modSp add del mod">
        <pc:chgData name="Chervyakov, Andrey" userId="dbdfc4e7-c505-4785-a117-c03dfe609c52" providerId="ADAL" clId="{0E97AA88-0283-4669-98EF-794474DB8C28}" dt="2021-06-03T14:23:32.508" v="121" actId="47"/>
        <pc:sldMkLst>
          <pc:docMk/>
          <pc:sldMk cId="2580544634" sldId="365"/>
        </pc:sldMkLst>
        <pc:spChg chg="mod">
          <ac:chgData name="Chervyakov, Andrey" userId="dbdfc4e7-c505-4785-a117-c03dfe609c52" providerId="ADAL" clId="{0E97AA88-0283-4669-98EF-794474DB8C28}" dt="2021-06-02T18:37:26.521" v="114" actId="20577"/>
          <ac:spMkLst>
            <pc:docMk/>
            <pc:sldMk cId="2580544634" sldId="365"/>
            <ac:spMk id="3" creationId="{A0245996-E417-4CC2-A295-752503B4E57E}"/>
          </ac:spMkLst>
        </pc:spChg>
      </pc:sldChg>
      <pc:sldChg chg="modSp add del mod">
        <pc:chgData name="Chervyakov, Andrey" userId="dbdfc4e7-c505-4785-a117-c03dfe609c52" providerId="ADAL" clId="{0E97AA88-0283-4669-98EF-794474DB8C28}" dt="2021-06-04T10:58:07.887" v="222" actId="47"/>
        <pc:sldMkLst>
          <pc:docMk/>
          <pc:sldMk cId="2732275547" sldId="366"/>
        </pc:sldMkLst>
        <pc:spChg chg="mod">
          <ac:chgData name="Chervyakov, Andrey" userId="dbdfc4e7-c505-4785-a117-c03dfe609c52" providerId="ADAL" clId="{0E97AA88-0283-4669-98EF-794474DB8C28}" dt="2021-06-03T14:30:47.625" v="186" actId="14100"/>
          <ac:spMkLst>
            <pc:docMk/>
            <pc:sldMk cId="2732275547" sldId="366"/>
            <ac:spMk id="7" creationId="{AF72BC41-B3B6-4B1C-9005-0910C8F2C105}"/>
          </ac:spMkLst>
        </pc:spChg>
      </pc:sldChg>
      <pc:sldChg chg="addSp delSp modSp add del mod">
        <pc:chgData name="Chervyakov, Andrey" userId="dbdfc4e7-c505-4785-a117-c03dfe609c52" providerId="ADAL" clId="{0E97AA88-0283-4669-98EF-794474DB8C28}" dt="2021-06-04T10:58:13.626" v="224" actId="47"/>
        <pc:sldMkLst>
          <pc:docMk/>
          <pc:sldMk cId="85826492" sldId="367"/>
        </pc:sldMkLst>
        <pc:spChg chg="mod">
          <ac:chgData name="Chervyakov, Andrey" userId="dbdfc4e7-c505-4785-a117-c03dfe609c52" providerId="ADAL" clId="{0E97AA88-0283-4669-98EF-794474DB8C28}" dt="2021-06-02T18:35:35.002" v="7"/>
          <ac:spMkLst>
            <pc:docMk/>
            <pc:sldMk cId="85826492" sldId="367"/>
            <ac:spMk id="3" creationId="{A0245996-E417-4CC2-A295-752503B4E57E}"/>
          </ac:spMkLst>
        </pc:spChg>
        <pc:spChg chg="add del mod">
          <ac:chgData name="Chervyakov, Andrey" userId="dbdfc4e7-c505-4785-a117-c03dfe609c52" providerId="ADAL" clId="{0E97AA88-0283-4669-98EF-794474DB8C28}" dt="2021-06-02T18:36:28.931" v="93"/>
          <ac:spMkLst>
            <pc:docMk/>
            <pc:sldMk cId="85826492" sldId="367"/>
            <ac:spMk id="4" creationId="{4E2D3D63-2033-433F-85F1-671AA72A95EB}"/>
          </ac:spMkLst>
        </pc:spChg>
        <pc:spChg chg="del">
          <ac:chgData name="Chervyakov, Andrey" userId="dbdfc4e7-c505-4785-a117-c03dfe609c52" providerId="ADAL" clId="{0E97AA88-0283-4669-98EF-794474DB8C28}" dt="2021-06-02T18:36:49.659" v="105" actId="478"/>
          <ac:spMkLst>
            <pc:docMk/>
            <pc:sldMk cId="85826492" sldId="367"/>
            <ac:spMk id="7" creationId="{AF72BC41-B3B6-4B1C-9005-0910C8F2C105}"/>
          </ac:spMkLst>
        </pc:spChg>
        <pc:spChg chg="add mod">
          <ac:chgData name="Chervyakov, Andrey" userId="dbdfc4e7-c505-4785-a117-c03dfe609c52" providerId="ADAL" clId="{0E97AA88-0283-4669-98EF-794474DB8C28}" dt="2021-06-02T18:36:54.410" v="109" actId="20577"/>
          <ac:spMkLst>
            <pc:docMk/>
            <pc:sldMk cId="85826492" sldId="367"/>
            <ac:spMk id="8" creationId="{8B76B430-5723-4097-81BD-4B3C907E4114}"/>
          </ac:spMkLst>
        </pc:spChg>
      </pc:sldChg>
      <pc:sldChg chg="del">
        <pc:chgData name="Chervyakov, Andrey" userId="dbdfc4e7-c505-4785-a117-c03dfe609c52" providerId="ADAL" clId="{0E97AA88-0283-4669-98EF-794474DB8C28}" dt="2021-06-02T18:37:33.716" v="115" actId="47"/>
        <pc:sldMkLst>
          <pc:docMk/>
          <pc:sldMk cId="4023035675" sldId="806"/>
        </pc:sldMkLst>
      </pc:sldChg>
      <pc:sldChg chg="del">
        <pc:chgData name="Chervyakov, Andrey" userId="dbdfc4e7-c505-4785-a117-c03dfe609c52" providerId="ADAL" clId="{0E97AA88-0283-4669-98EF-794474DB8C28}" dt="2021-06-02T18:37:33.716" v="115" actId="47"/>
        <pc:sldMkLst>
          <pc:docMk/>
          <pc:sldMk cId="500884402" sldId="808"/>
        </pc:sldMkLst>
      </pc:sldChg>
      <pc:sldChg chg="del">
        <pc:chgData name="Chervyakov, Andrey" userId="dbdfc4e7-c505-4785-a117-c03dfe609c52" providerId="ADAL" clId="{0E97AA88-0283-4669-98EF-794474DB8C28}" dt="2021-06-02T18:37:33.716" v="115" actId="47"/>
        <pc:sldMkLst>
          <pc:docMk/>
          <pc:sldMk cId="3443734338" sldId="811"/>
        </pc:sldMkLst>
      </pc:sldChg>
      <pc:sldChg chg="del">
        <pc:chgData name="Chervyakov, Andrey" userId="dbdfc4e7-c505-4785-a117-c03dfe609c52" providerId="ADAL" clId="{0E97AA88-0283-4669-98EF-794474DB8C28}" dt="2021-06-02T18:37:33.716" v="115" actId="47"/>
        <pc:sldMkLst>
          <pc:docMk/>
          <pc:sldMk cId="1317117274" sldId="817"/>
        </pc:sldMkLst>
      </pc:sldChg>
      <pc:sldChg chg="del">
        <pc:chgData name="Chervyakov, Andrey" userId="dbdfc4e7-c505-4785-a117-c03dfe609c52" providerId="ADAL" clId="{0E97AA88-0283-4669-98EF-794474DB8C28}" dt="2021-06-02T18:37:33.716" v="115" actId="47"/>
        <pc:sldMkLst>
          <pc:docMk/>
          <pc:sldMk cId="3215008022" sldId="818"/>
        </pc:sldMkLst>
      </pc:sldChg>
      <pc:sldChg chg="del">
        <pc:chgData name="Chervyakov, Andrey" userId="dbdfc4e7-c505-4785-a117-c03dfe609c52" providerId="ADAL" clId="{0E97AA88-0283-4669-98EF-794474DB8C28}" dt="2021-06-02T18:37:33.716" v="115" actId="47"/>
        <pc:sldMkLst>
          <pc:docMk/>
          <pc:sldMk cId="4176455356" sldId="820"/>
        </pc:sldMkLst>
      </pc:sldChg>
      <pc:sldChg chg="del">
        <pc:chgData name="Chervyakov, Andrey" userId="dbdfc4e7-c505-4785-a117-c03dfe609c52" providerId="ADAL" clId="{0E97AA88-0283-4669-98EF-794474DB8C28}" dt="2021-06-02T18:37:33.716" v="115" actId="47"/>
        <pc:sldMkLst>
          <pc:docMk/>
          <pc:sldMk cId="4182845249" sldId="822"/>
        </pc:sldMkLst>
      </pc:sldChg>
      <pc:sldChg chg="del">
        <pc:chgData name="Chervyakov, Andrey" userId="dbdfc4e7-c505-4785-a117-c03dfe609c52" providerId="ADAL" clId="{0E97AA88-0283-4669-98EF-794474DB8C28}" dt="2021-06-02T18:37:33.716" v="115" actId="47"/>
        <pc:sldMkLst>
          <pc:docMk/>
          <pc:sldMk cId="165658420" sldId="824"/>
        </pc:sldMkLst>
      </pc:sldChg>
      <pc:sldChg chg="del">
        <pc:chgData name="Chervyakov, Andrey" userId="dbdfc4e7-c505-4785-a117-c03dfe609c52" providerId="ADAL" clId="{0E97AA88-0283-4669-98EF-794474DB8C28}" dt="2021-06-02T18:37:33.716" v="115" actId="47"/>
        <pc:sldMkLst>
          <pc:docMk/>
          <pc:sldMk cId="2464008437" sldId="825"/>
        </pc:sldMkLst>
      </pc:sldChg>
      <pc:sldChg chg="del">
        <pc:chgData name="Chervyakov, Andrey" userId="dbdfc4e7-c505-4785-a117-c03dfe609c52" providerId="ADAL" clId="{0E97AA88-0283-4669-98EF-794474DB8C28}" dt="2021-06-02T18:37:33.716" v="115" actId="47"/>
        <pc:sldMkLst>
          <pc:docMk/>
          <pc:sldMk cId="4119348923" sldId="826"/>
        </pc:sldMkLst>
      </pc:sldChg>
      <pc:sldChg chg="modSp add del mod">
        <pc:chgData name="Chervyakov, Andrey" userId="dbdfc4e7-c505-4785-a117-c03dfe609c52" providerId="ADAL" clId="{0E97AA88-0283-4669-98EF-794474DB8C28}" dt="2021-06-06T09:36:09.618" v="284" actId="114"/>
        <pc:sldMkLst>
          <pc:docMk/>
          <pc:sldMk cId="2513194301" sldId="827"/>
        </pc:sldMkLst>
        <pc:spChg chg="mod">
          <ac:chgData name="Chervyakov, Andrey" userId="dbdfc4e7-c505-4785-a117-c03dfe609c52" providerId="ADAL" clId="{0E97AA88-0283-4669-98EF-794474DB8C28}" dt="2021-06-06T09:36:09.618" v="284" actId="114"/>
          <ac:spMkLst>
            <pc:docMk/>
            <pc:sldMk cId="2513194301" sldId="827"/>
            <ac:spMk id="3" creationId="{8CB35B66-A145-4A82-B7AF-1170D1FE24AC}"/>
          </ac:spMkLst>
        </pc:spChg>
      </pc:sldChg>
      <pc:sldChg chg="add">
        <pc:chgData name="Chervyakov, Andrey" userId="dbdfc4e7-c505-4785-a117-c03dfe609c52" providerId="ADAL" clId="{0E97AA88-0283-4669-98EF-794474DB8C28}" dt="2021-06-04T10:55:30.295" v="207"/>
        <pc:sldMkLst>
          <pc:docMk/>
          <pc:sldMk cId="3549740801" sldId="829"/>
        </pc:sldMkLst>
      </pc:sldChg>
      <pc:sldChg chg="del">
        <pc:chgData name="Chervyakov, Andrey" userId="dbdfc4e7-c505-4785-a117-c03dfe609c52" providerId="ADAL" clId="{0E97AA88-0283-4669-98EF-794474DB8C28}" dt="2021-06-02T18:37:33.716" v="115" actId="47"/>
        <pc:sldMkLst>
          <pc:docMk/>
          <pc:sldMk cId="2138337974" sldId="832"/>
        </pc:sldMkLst>
      </pc:sldChg>
      <pc:sldChg chg="modSp add mod">
        <pc:chgData name="Chervyakov, Andrey" userId="dbdfc4e7-c505-4785-a117-c03dfe609c52" providerId="ADAL" clId="{0E97AA88-0283-4669-98EF-794474DB8C28}" dt="2021-06-06T09:37:40.066" v="300" actId="20577"/>
        <pc:sldMkLst>
          <pc:docMk/>
          <pc:sldMk cId="2424765638" sldId="833"/>
        </pc:sldMkLst>
        <pc:spChg chg="mod">
          <ac:chgData name="Chervyakov, Andrey" userId="dbdfc4e7-c505-4785-a117-c03dfe609c52" providerId="ADAL" clId="{0E97AA88-0283-4669-98EF-794474DB8C28}" dt="2021-06-06T09:37:40.066" v="300" actId="20577"/>
          <ac:spMkLst>
            <pc:docMk/>
            <pc:sldMk cId="2424765638" sldId="833"/>
            <ac:spMk id="3" creationId="{8CB35B66-A145-4A82-B7AF-1170D1FE24AC}"/>
          </ac:spMkLst>
        </pc:spChg>
      </pc:sldChg>
      <pc:sldChg chg="modSp add mod">
        <pc:chgData name="Chervyakov, Andrey" userId="dbdfc4e7-c505-4785-a117-c03dfe609c52" providerId="ADAL" clId="{0E97AA88-0283-4669-98EF-794474DB8C28}" dt="2021-06-06T10:10:54.416" v="1381" actId="20577"/>
        <pc:sldMkLst>
          <pc:docMk/>
          <pc:sldMk cId="4018189624" sldId="835"/>
        </pc:sldMkLst>
        <pc:spChg chg="mod">
          <ac:chgData name="Chervyakov, Andrey" userId="dbdfc4e7-c505-4785-a117-c03dfe609c52" providerId="ADAL" clId="{0E97AA88-0283-4669-98EF-794474DB8C28}" dt="2021-06-06T10:10:54.416" v="1381" actId="20577"/>
          <ac:spMkLst>
            <pc:docMk/>
            <pc:sldMk cId="4018189624" sldId="835"/>
            <ac:spMk id="3" creationId="{A0245996-E417-4CC2-A295-752503B4E57E}"/>
          </ac:spMkLst>
        </pc:spChg>
      </pc:sldChg>
      <pc:sldChg chg="delSp modSp add del mod">
        <pc:chgData name="Chervyakov, Andrey" userId="dbdfc4e7-c505-4785-a117-c03dfe609c52" providerId="ADAL" clId="{0E97AA88-0283-4669-98EF-794474DB8C28}" dt="2021-06-06T09:46:23.521" v="725"/>
        <pc:sldMkLst>
          <pc:docMk/>
          <pc:sldMk cId="2117466781" sldId="842"/>
        </pc:sldMkLst>
        <pc:spChg chg="mod">
          <ac:chgData name="Chervyakov, Andrey" userId="dbdfc4e7-c505-4785-a117-c03dfe609c52" providerId="ADAL" clId="{0E97AA88-0283-4669-98EF-794474DB8C28}" dt="2021-06-06T09:46:23.521" v="725"/>
          <ac:spMkLst>
            <pc:docMk/>
            <pc:sldMk cId="2117466781" sldId="842"/>
            <ac:spMk id="3" creationId="{A0245996-E417-4CC2-A295-752503B4E57E}"/>
          </ac:spMkLst>
        </pc:spChg>
        <pc:spChg chg="del">
          <ac:chgData name="Chervyakov, Andrey" userId="dbdfc4e7-c505-4785-a117-c03dfe609c52" providerId="ADAL" clId="{0E97AA88-0283-4669-98EF-794474DB8C28}" dt="2021-06-02T18:37:06.829" v="110" actId="478"/>
          <ac:spMkLst>
            <pc:docMk/>
            <pc:sldMk cId="2117466781" sldId="842"/>
            <ac:spMk id="4" creationId="{662DEE46-5F9C-420C-9015-311A9B8152AE}"/>
          </ac:spMkLst>
        </pc:spChg>
      </pc:sldChg>
      <pc:sldChg chg="modSp add del mod">
        <pc:chgData name="Chervyakov, Andrey" userId="dbdfc4e7-c505-4785-a117-c03dfe609c52" providerId="ADAL" clId="{0E97AA88-0283-4669-98EF-794474DB8C28}" dt="2021-06-06T09:47:52.273" v="799" actId="20577"/>
        <pc:sldMkLst>
          <pc:docMk/>
          <pc:sldMk cId="3081566745" sldId="843"/>
        </pc:sldMkLst>
        <pc:spChg chg="mod">
          <ac:chgData name="Chervyakov, Andrey" userId="dbdfc4e7-c505-4785-a117-c03dfe609c52" providerId="ADAL" clId="{0E97AA88-0283-4669-98EF-794474DB8C28}" dt="2021-06-06T09:47:21.555" v="788" actId="6549"/>
          <ac:spMkLst>
            <pc:docMk/>
            <pc:sldMk cId="3081566745" sldId="843"/>
            <ac:spMk id="3" creationId="{A0245996-E417-4CC2-A295-752503B4E57E}"/>
          </ac:spMkLst>
        </pc:spChg>
        <pc:spChg chg="mod">
          <ac:chgData name="Chervyakov, Andrey" userId="dbdfc4e7-c505-4785-a117-c03dfe609c52" providerId="ADAL" clId="{0E97AA88-0283-4669-98EF-794474DB8C28}" dt="2021-06-06T09:47:52.273" v="799" actId="20577"/>
          <ac:spMkLst>
            <pc:docMk/>
            <pc:sldMk cId="3081566745" sldId="843"/>
            <ac:spMk id="4" creationId="{2B5419D5-99DD-4183-879A-59ECDC36245F}"/>
          </ac:spMkLst>
        </pc:spChg>
      </pc:sldChg>
      <pc:sldChg chg="modSp add del mod">
        <pc:chgData name="Chervyakov, Andrey" userId="dbdfc4e7-c505-4785-a117-c03dfe609c52" providerId="ADAL" clId="{0E97AA88-0283-4669-98EF-794474DB8C28}" dt="2021-06-06T09:51:57.163" v="1008" actId="6549"/>
        <pc:sldMkLst>
          <pc:docMk/>
          <pc:sldMk cId="2931212905" sldId="844"/>
        </pc:sldMkLst>
        <pc:spChg chg="mod">
          <ac:chgData name="Chervyakov, Andrey" userId="dbdfc4e7-c505-4785-a117-c03dfe609c52" providerId="ADAL" clId="{0E97AA88-0283-4669-98EF-794474DB8C28}" dt="2021-06-06T09:51:54.726" v="1007" actId="20577"/>
          <ac:spMkLst>
            <pc:docMk/>
            <pc:sldMk cId="2931212905" sldId="844"/>
            <ac:spMk id="3" creationId="{A0245996-E417-4CC2-A295-752503B4E57E}"/>
          </ac:spMkLst>
        </pc:spChg>
        <pc:spChg chg="mod">
          <ac:chgData name="Chervyakov, Andrey" userId="dbdfc4e7-c505-4785-a117-c03dfe609c52" providerId="ADAL" clId="{0E97AA88-0283-4669-98EF-794474DB8C28}" dt="2021-06-06T09:51:57.163" v="1008" actId="6549"/>
          <ac:spMkLst>
            <pc:docMk/>
            <pc:sldMk cId="2931212905" sldId="844"/>
            <ac:spMk id="4" creationId="{2B5419D5-99DD-4183-879A-59ECDC36245F}"/>
          </ac:spMkLst>
        </pc:spChg>
      </pc:sldChg>
      <pc:sldChg chg="modSp add del mod">
        <pc:chgData name="Chervyakov, Andrey" userId="dbdfc4e7-c505-4785-a117-c03dfe609c52" providerId="ADAL" clId="{0E97AA88-0283-4669-98EF-794474DB8C28}" dt="2021-06-06T09:51:52.263" v="1005" actId="6549"/>
        <pc:sldMkLst>
          <pc:docMk/>
          <pc:sldMk cId="2599571653" sldId="845"/>
        </pc:sldMkLst>
        <pc:spChg chg="mod">
          <ac:chgData name="Chervyakov, Andrey" userId="dbdfc4e7-c505-4785-a117-c03dfe609c52" providerId="ADAL" clId="{0E97AA88-0283-4669-98EF-794474DB8C28}" dt="2021-06-06T09:51:50.259" v="1004" actId="6549"/>
          <ac:spMkLst>
            <pc:docMk/>
            <pc:sldMk cId="2599571653" sldId="845"/>
            <ac:spMk id="3" creationId="{A0245996-E417-4CC2-A295-752503B4E57E}"/>
          </ac:spMkLst>
        </pc:spChg>
        <pc:spChg chg="mod">
          <ac:chgData name="Chervyakov, Andrey" userId="dbdfc4e7-c505-4785-a117-c03dfe609c52" providerId="ADAL" clId="{0E97AA88-0283-4669-98EF-794474DB8C28}" dt="2021-06-06T09:51:52.263" v="1005" actId="6549"/>
          <ac:spMkLst>
            <pc:docMk/>
            <pc:sldMk cId="2599571653" sldId="845"/>
            <ac:spMk id="4" creationId="{2B5419D5-99DD-4183-879A-59ECDC36245F}"/>
          </ac:spMkLst>
        </pc:spChg>
      </pc:sldChg>
      <pc:sldChg chg="add">
        <pc:chgData name="Chervyakov, Andrey" userId="dbdfc4e7-c505-4785-a117-c03dfe609c52" providerId="ADAL" clId="{0E97AA88-0283-4669-98EF-794474DB8C28}" dt="2021-06-04T10:55:30.295" v="207"/>
        <pc:sldMkLst>
          <pc:docMk/>
          <pc:sldMk cId="2979564222" sldId="847"/>
        </pc:sldMkLst>
      </pc:sldChg>
      <pc:sldChg chg="modSp add mod">
        <pc:chgData name="Chervyakov, Andrey" userId="dbdfc4e7-c505-4785-a117-c03dfe609c52" providerId="ADAL" clId="{0E97AA88-0283-4669-98EF-794474DB8C28}" dt="2021-06-07T11:44:24.044" v="1400" actId="20577"/>
        <pc:sldMkLst>
          <pc:docMk/>
          <pc:sldMk cId="3452871885" sldId="848"/>
        </pc:sldMkLst>
        <pc:spChg chg="mod">
          <ac:chgData name="Chervyakov, Andrey" userId="dbdfc4e7-c505-4785-a117-c03dfe609c52" providerId="ADAL" clId="{0E97AA88-0283-4669-98EF-794474DB8C28}" dt="2021-06-07T11:44:24.044" v="1400" actId="20577"/>
          <ac:spMkLst>
            <pc:docMk/>
            <pc:sldMk cId="3452871885" sldId="848"/>
            <ac:spMk id="3" creationId="{A0245996-E417-4CC2-A295-752503B4E57E}"/>
          </ac:spMkLst>
        </pc:spChg>
        <pc:spChg chg="mod">
          <ac:chgData name="Chervyakov, Andrey" userId="dbdfc4e7-c505-4785-a117-c03dfe609c52" providerId="ADAL" clId="{0E97AA88-0283-4669-98EF-794474DB8C28}" dt="2021-06-06T09:39:22.623" v="322" actId="404"/>
          <ac:spMkLst>
            <pc:docMk/>
            <pc:sldMk cId="3452871885" sldId="848"/>
            <ac:spMk id="9" creationId="{99EC3A43-75D2-4ADF-B3EF-0186B58306D1}"/>
          </ac:spMkLst>
        </pc:spChg>
        <pc:spChg chg="mod">
          <ac:chgData name="Chervyakov, Andrey" userId="dbdfc4e7-c505-4785-a117-c03dfe609c52" providerId="ADAL" clId="{0E97AA88-0283-4669-98EF-794474DB8C28}" dt="2021-06-06T09:39:18.400" v="321" actId="404"/>
          <ac:spMkLst>
            <pc:docMk/>
            <pc:sldMk cId="3452871885" sldId="848"/>
            <ac:spMk id="10" creationId="{7B59B4B8-C908-46FA-8CCA-C61A00EB28A2}"/>
          </ac:spMkLst>
        </pc:spChg>
      </pc:sldChg>
      <pc:sldChg chg="modSp add mod">
        <pc:chgData name="Chervyakov, Andrey" userId="dbdfc4e7-c505-4785-a117-c03dfe609c52" providerId="ADAL" clId="{0E97AA88-0283-4669-98EF-794474DB8C28}" dt="2021-06-07T11:46:22.969" v="1474" actId="20577"/>
        <pc:sldMkLst>
          <pc:docMk/>
          <pc:sldMk cId="3982448533" sldId="849"/>
        </pc:sldMkLst>
        <pc:spChg chg="mod">
          <ac:chgData name="Chervyakov, Andrey" userId="dbdfc4e7-c505-4785-a117-c03dfe609c52" providerId="ADAL" clId="{0E97AA88-0283-4669-98EF-794474DB8C28}" dt="2021-06-07T11:46:22.969" v="1474" actId="20577"/>
          <ac:spMkLst>
            <pc:docMk/>
            <pc:sldMk cId="3982448533" sldId="849"/>
            <ac:spMk id="3" creationId="{72A2AA5C-9816-4949-A951-B2CCBB62F00C}"/>
          </ac:spMkLst>
        </pc:spChg>
      </pc:sldChg>
      <pc:sldChg chg="modSp add mod">
        <pc:chgData name="Chervyakov, Andrey" userId="dbdfc4e7-c505-4785-a117-c03dfe609c52" providerId="ADAL" clId="{0E97AA88-0283-4669-98EF-794474DB8C28}" dt="2021-06-06T09:54:15.867" v="1142" actId="6549"/>
        <pc:sldMkLst>
          <pc:docMk/>
          <pc:sldMk cId="1745661010" sldId="850"/>
        </pc:sldMkLst>
        <pc:spChg chg="mod">
          <ac:chgData name="Chervyakov, Andrey" userId="dbdfc4e7-c505-4785-a117-c03dfe609c52" providerId="ADAL" clId="{0E97AA88-0283-4669-98EF-794474DB8C28}" dt="2021-06-06T09:54:15.867" v="1142" actId="6549"/>
          <ac:spMkLst>
            <pc:docMk/>
            <pc:sldMk cId="1745661010" sldId="850"/>
            <ac:spMk id="3" creationId="{A0245996-E417-4CC2-A295-752503B4E57E}"/>
          </ac:spMkLst>
        </pc:spChg>
      </pc:sldChg>
      <pc:sldChg chg="modSp add mod">
        <pc:chgData name="Chervyakov, Andrey" userId="dbdfc4e7-c505-4785-a117-c03dfe609c52" providerId="ADAL" clId="{0E97AA88-0283-4669-98EF-794474DB8C28}" dt="2021-06-06T09:55:37.038" v="1215" actId="20577"/>
        <pc:sldMkLst>
          <pc:docMk/>
          <pc:sldMk cId="2718188552" sldId="851"/>
        </pc:sldMkLst>
        <pc:spChg chg="mod">
          <ac:chgData name="Chervyakov, Andrey" userId="dbdfc4e7-c505-4785-a117-c03dfe609c52" providerId="ADAL" clId="{0E97AA88-0283-4669-98EF-794474DB8C28}" dt="2021-06-06T09:55:17.352" v="1190" actId="20577"/>
          <ac:spMkLst>
            <pc:docMk/>
            <pc:sldMk cId="2718188552" sldId="851"/>
            <ac:spMk id="3" creationId="{A0245996-E417-4CC2-A295-752503B4E57E}"/>
          </ac:spMkLst>
        </pc:spChg>
        <pc:spChg chg="mod">
          <ac:chgData name="Chervyakov, Andrey" userId="dbdfc4e7-c505-4785-a117-c03dfe609c52" providerId="ADAL" clId="{0E97AA88-0283-4669-98EF-794474DB8C28}" dt="2021-06-06T09:55:37.038" v="1215" actId="20577"/>
          <ac:spMkLst>
            <pc:docMk/>
            <pc:sldMk cId="2718188552" sldId="851"/>
            <ac:spMk id="6" creationId="{DDA4E2B7-859E-4754-9FCB-6A7318DD01C3}"/>
          </ac:spMkLst>
        </pc:spChg>
      </pc:sldChg>
      <pc:sldChg chg="modSp add mod">
        <pc:chgData name="Chervyakov, Andrey" userId="dbdfc4e7-c505-4785-a117-c03dfe609c52" providerId="ADAL" clId="{0E97AA88-0283-4669-98EF-794474DB8C28}" dt="2021-06-07T11:46:45.128" v="1492" actId="20577"/>
        <pc:sldMkLst>
          <pc:docMk/>
          <pc:sldMk cId="1011887567" sldId="852"/>
        </pc:sldMkLst>
        <pc:spChg chg="mod">
          <ac:chgData name="Chervyakov, Andrey" userId="dbdfc4e7-c505-4785-a117-c03dfe609c52" providerId="ADAL" clId="{0E97AA88-0283-4669-98EF-794474DB8C28}" dt="2021-06-07T11:46:45.128" v="1492" actId="20577"/>
          <ac:spMkLst>
            <pc:docMk/>
            <pc:sldMk cId="1011887567" sldId="852"/>
            <ac:spMk id="3" creationId="{A0245996-E417-4CC2-A295-752503B4E57E}"/>
          </ac:spMkLst>
        </pc:spChg>
        <pc:spChg chg="mod">
          <ac:chgData name="Chervyakov, Andrey" userId="dbdfc4e7-c505-4785-a117-c03dfe609c52" providerId="ADAL" clId="{0E97AA88-0283-4669-98EF-794474DB8C28}" dt="2021-06-06T09:56:27.263" v="1243" actId="6549"/>
          <ac:spMkLst>
            <pc:docMk/>
            <pc:sldMk cId="1011887567" sldId="852"/>
            <ac:spMk id="11" creationId="{DF929312-2CCF-4360-81BC-0A5091ED136B}"/>
          </ac:spMkLst>
        </pc:spChg>
        <pc:graphicFrameChg chg="mod modGraphic">
          <ac:chgData name="Chervyakov, Andrey" userId="dbdfc4e7-c505-4785-a117-c03dfe609c52" providerId="ADAL" clId="{0E97AA88-0283-4669-98EF-794474DB8C28}" dt="2021-06-06T09:56:11.567" v="1225" actId="6549"/>
          <ac:graphicFrameMkLst>
            <pc:docMk/>
            <pc:sldMk cId="1011887567" sldId="852"/>
            <ac:graphicFrameMk id="6" creationId="{1E980A65-8F7B-4B4C-B1D2-05B1CDFDEDB7}"/>
          </ac:graphicFrameMkLst>
        </pc:graphicFrameChg>
      </pc:sldChg>
      <pc:sldMasterChg chg="del delSldLayout">
        <pc:chgData name="Chervyakov, Andrey" userId="dbdfc4e7-c505-4785-a117-c03dfe609c52" providerId="ADAL" clId="{0E97AA88-0283-4669-98EF-794474DB8C28}" dt="2021-06-02T18:37:33.716" v="115" actId="47"/>
        <pc:sldMasterMkLst>
          <pc:docMk/>
          <pc:sldMasterMk cId="0" sldId="2147483648"/>
        </pc:sldMasterMkLst>
        <pc:sldLayoutChg chg="del">
          <pc:chgData name="Chervyakov, Andrey" userId="dbdfc4e7-c505-4785-a117-c03dfe609c52" providerId="ADAL" clId="{0E97AA88-0283-4669-98EF-794474DB8C28}" dt="2021-06-02T18:37:33.716" v="115" actId="47"/>
          <pc:sldLayoutMkLst>
            <pc:docMk/>
            <pc:sldMasterMk cId="0" sldId="2147483648"/>
            <pc:sldLayoutMk cId="2679684536" sldId="2147483719"/>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011918647" sldId="2147483722"/>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848009137" sldId="2147483723"/>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610512456" sldId="2147483724"/>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498565361" sldId="2147483730"/>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3163764267" sldId="2147483744"/>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511187831" sldId="2147483745"/>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11115880" sldId="2147483746"/>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069130286" sldId="2147483747"/>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66060033" sldId="2147483749"/>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008318826" sldId="2147483750"/>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3057877701" sldId="2147483751"/>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985169533" sldId="2147483754"/>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906991183" sldId="2147483755"/>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554795741" sldId="2147483756"/>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3683255603" sldId="2147483759"/>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659977097" sldId="2147483761"/>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3672375918" sldId="2147483766"/>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885001719" sldId="2147483767"/>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206316103" sldId="2147483768"/>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929401118" sldId="2147483769"/>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949666428" sldId="2147483770"/>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2721394469" sldId="2147483771"/>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275472773" sldId="2147483772"/>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1393236343" sldId="2147483778"/>
          </pc:sldLayoutMkLst>
        </pc:sldLayoutChg>
        <pc:sldLayoutChg chg="del">
          <pc:chgData name="Chervyakov, Andrey" userId="dbdfc4e7-c505-4785-a117-c03dfe609c52" providerId="ADAL" clId="{0E97AA88-0283-4669-98EF-794474DB8C28}" dt="2021-06-02T18:37:33.716" v="115" actId="47"/>
          <pc:sldLayoutMkLst>
            <pc:docMk/>
            <pc:sldMasterMk cId="0" sldId="2147483648"/>
            <pc:sldLayoutMk cId="4037652969" sldId="2147483780"/>
          </pc:sldLayoutMkLst>
        </pc:sldLayoutChg>
      </pc:sldMasterChg>
    </pc:docChg>
  </pc:docChgLst>
  <pc:docChgLst>
    <pc:chgData name="Chervyakov, Andrey" userId="dbdfc4e7-c505-4785-a117-c03dfe609c52" providerId="ADAL" clId="{0D6AA8EC-CD83-43FA-AB56-AA09E4D6A9D5}"/>
    <pc:docChg chg="undo custSel modSld">
      <pc:chgData name="Chervyakov, Andrey" userId="dbdfc4e7-c505-4785-a117-c03dfe609c52" providerId="ADAL" clId="{0D6AA8EC-CD83-43FA-AB56-AA09E4D6A9D5}" dt="2021-02-16T14:47:41.856" v="404" actId="6549"/>
      <pc:docMkLst>
        <pc:docMk/>
      </pc:docMkLst>
      <pc:sldChg chg="modSp mod">
        <pc:chgData name="Chervyakov, Andrey" userId="dbdfc4e7-c505-4785-a117-c03dfe609c52" providerId="ADAL" clId="{0D6AA8EC-CD83-43FA-AB56-AA09E4D6A9D5}" dt="2021-01-29T17:01:17.092" v="385" actId="20577"/>
        <pc:sldMkLst>
          <pc:docMk/>
          <pc:sldMk cId="1291240738" sldId="354"/>
        </pc:sldMkLst>
        <pc:graphicFrameChg chg="modGraphic">
          <ac:chgData name="Chervyakov, Andrey" userId="dbdfc4e7-c505-4785-a117-c03dfe609c52" providerId="ADAL" clId="{0D6AA8EC-CD83-43FA-AB56-AA09E4D6A9D5}" dt="2021-01-29T17:01:17.092" v="385" actId="20577"/>
          <ac:graphicFrameMkLst>
            <pc:docMk/>
            <pc:sldMk cId="1291240738" sldId="354"/>
            <ac:graphicFrameMk id="7" creationId="{F7477BBC-7779-4B63-9D07-6D811ACD6328}"/>
          </ac:graphicFrameMkLst>
        </pc:graphicFrameChg>
      </pc:sldChg>
      <pc:sldChg chg="modSp mod">
        <pc:chgData name="Chervyakov, Andrey" userId="dbdfc4e7-c505-4785-a117-c03dfe609c52" providerId="ADAL" clId="{0D6AA8EC-CD83-43FA-AB56-AA09E4D6A9D5}" dt="2021-02-16T14:47:41.856" v="404" actId="6549"/>
        <pc:sldMkLst>
          <pc:docMk/>
          <pc:sldMk cId="500884402" sldId="808"/>
        </pc:sldMkLst>
        <pc:spChg chg="mod">
          <ac:chgData name="Chervyakov, Andrey" userId="dbdfc4e7-c505-4785-a117-c03dfe609c52" providerId="ADAL" clId="{0D6AA8EC-CD83-43FA-AB56-AA09E4D6A9D5}" dt="2021-02-16T14:47:41.856" v="404" actId="6549"/>
          <ac:spMkLst>
            <pc:docMk/>
            <pc:sldMk cId="500884402" sldId="808"/>
            <ac:spMk id="3" creationId="{8CB35B66-A145-4A82-B7AF-1170D1FE24AC}"/>
          </ac:spMkLst>
        </pc:spChg>
      </pc:sldChg>
      <pc:sldChg chg="modSp mod">
        <pc:chgData name="Chervyakov, Andrey" userId="dbdfc4e7-c505-4785-a117-c03dfe609c52" providerId="ADAL" clId="{0D6AA8EC-CD83-43FA-AB56-AA09E4D6A9D5}" dt="2021-01-29T17:02:09.375" v="397" actId="6549"/>
        <pc:sldMkLst>
          <pc:docMk/>
          <pc:sldMk cId="1669431166" sldId="809"/>
        </pc:sldMkLst>
        <pc:spChg chg="mod">
          <ac:chgData name="Chervyakov, Andrey" userId="dbdfc4e7-c505-4785-a117-c03dfe609c52" providerId="ADAL" clId="{0D6AA8EC-CD83-43FA-AB56-AA09E4D6A9D5}" dt="2021-01-29T17:02:09.375" v="397" actId="6549"/>
          <ac:spMkLst>
            <pc:docMk/>
            <pc:sldMk cId="1669431166" sldId="809"/>
            <ac:spMk id="3" creationId="{8CB35B66-A145-4A82-B7AF-1170D1FE24AC}"/>
          </ac:spMkLst>
        </pc:spChg>
      </pc:sldChg>
      <pc:sldChg chg="modSp mod">
        <pc:chgData name="Chervyakov, Andrey" userId="dbdfc4e7-c505-4785-a117-c03dfe609c52" providerId="ADAL" clId="{0D6AA8EC-CD83-43FA-AB56-AA09E4D6A9D5}" dt="2021-01-29T16:43:49.547" v="170" actId="6549"/>
        <pc:sldMkLst>
          <pc:docMk/>
          <pc:sldMk cId="4268890353" sldId="815"/>
        </pc:sldMkLst>
        <pc:spChg chg="mod">
          <ac:chgData name="Chervyakov, Andrey" userId="dbdfc4e7-c505-4785-a117-c03dfe609c52" providerId="ADAL" clId="{0D6AA8EC-CD83-43FA-AB56-AA09E4D6A9D5}" dt="2021-01-29T16:43:37.419" v="162" actId="20577"/>
          <ac:spMkLst>
            <pc:docMk/>
            <pc:sldMk cId="4268890353" sldId="815"/>
            <ac:spMk id="2" creationId="{0DB1A358-1CFC-4629-AE39-00B1AB3CBB1A}"/>
          </ac:spMkLst>
        </pc:spChg>
        <pc:spChg chg="mod">
          <ac:chgData name="Chervyakov, Andrey" userId="dbdfc4e7-c505-4785-a117-c03dfe609c52" providerId="ADAL" clId="{0D6AA8EC-CD83-43FA-AB56-AA09E4D6A9D5}" dt="2021-01-29T16:43:49.547" v="170" actId="6549"/>
          <ac:spMkLst>
            <pc:docMk/>
            <pc:sldMk cId="4268890353" sldId="815"/>
            <ac:spMk id="3" creationId="{8CB35B66-A145-4A82-B7AF-1170D1FE24AC}"/>
          </ac:spMkLst>
        </pc:spChg>
      </pc:sldChg>
    </pc:docChg>
  </pc:docChgLst>
  <pc:docChgLst>
    <pc:chgData name="Chervyakov, Andrey" userId="dbdfc4e7-c505-4785-a117-c03dfe609c52" providerId="ADAL" clId="{1226528A-EA72-4152-BAB1-28903FD641C0}"/>
    <pc:docChg chg="undo custSel addSld delSld modSld">
      <pc:chgData name="Chervyakov, Andrey" userId="dbdfc4e7-c505-4785-a117-c03dfe609c52" providerId="ADAL" clId="{1226528A-EA72-4152-BAB1-28903FD641C0}" dt="2021-11-29T11:17:39.349" v="472" actId="20577"/>
      <pc:docMkLst>
        <pc:docMk/>
      </pc:docMkLst>
      <pc:sldChg chg="modSp mod">
        <pc:chgData name="Chervyakov, Andrey" userId="dbdfc4e7-c505-4785-a117-c03dfe609c52" providerId="ADAL" clId="{1226528A-EA72-4152-BAB1-28903FD641C0}" dt="2021-11-29T11:11:46.667" v="79" actId="108"/>
        <pc:sldMkLst>
          <pc:docMk/>
          <pc:sldMk cId="2117466781" sldId="842"/>
        </pc:sldMkLst>
        <pc:spChg chg="mod">
          <ac:chgData name="Chervyakov, Andrey" userId="dbdfc4e7-c505-4785-a117-c03dfe609c52" providerId="ADAL" clId="{1226528A-EA72-4152-BAB1-28903FD641C0}" dt="2021-11-29T11:11:46.667" v="79" actId="108"/>
          <ac:spMkLst>
            <pc:docMk/>
            <pc:sldMk cId="2117466781" sldId="842"/>
            <ac:spMk id="2" creationId="{E7244054-4CA9-4D3B-93D3-0D5CAF634EDD}"/>
          </ac:spMkLst>
        </pc:spChg>
      </pc:sldChg>
      <pc:sldChg chg="del">
        <pc:chgData name="Chervyakov, Andrey" userId="dbdfc4e7-c505-4785-a117-c03dfe609c52" providerId="ADAL" clId="{1226528A-EA72-4152-BAB1-28903FD641C0}" dt="2021-11-29T11:09:21.915" v="46" actId="47"/>
        <pc:sldMkLst>
          <pc:docMk/>
          <pc:sldMk cId="3081566745" sldId="843"/>
        </pc:sldMkLst>
      </pc:sldChg>
      <pc:sldChg chg="modSp mod">
        <pc:chgData name="Chervyakov, Andrey" userId="dbdfc4e7-c505-4785-a117-c03dfe609c52" providerId="ADAL" clId="{1226528A-EA72-4152-BAB1-28903FD641C0}" dt="2021-11-29T11:10:01.427" v="71" actId="20577"/>
        <pc:sldMkLst>
          <pc:docMk/>
          <pc:sldMk cId="3676694161" sldId="855"/>
        </pc:sldMkLst>
        <pc:spChg chg="mod">
          <ac:chgData name="Chervyakov, Andrey" userId="dbdfc4e7-c505-4785-a117-c03dfe609c52" providerId="ADAL" clId="{1226528A-EA72-4152-BAB1-28903FD641C0}" dt="2021-11-29T11:10:01.427" v="71" actId="20577"/>
          <ac:spMkLst>
            <pc:docMk/>
            <pc:sldMk cId="3676694161" sldId="855"/>
            <ac:spMk id="2" creationId="{E7244054-4CA9-4D3B-93D3-0D5CAF634EDD}"/>
          </ac:spMkLst>
        </pc:spChg>
      </pc:sldChg>
      <pc:sldChg chg="modSp mod">
        <pc:chgData name="Chervyakov, Andrey" userId="dbdfc4e7-c505-4785-a117-c03dfe609c52" providerId="ADAL" clId="{1226528A-EA72-4152-BAB1-28903FD641C0}" dt="2021-11-29T11:06:54.002" v="45" actId="20577"/>
        <pc:sldMkLst>
          <pc:docMk/>
          <pc:sldMk cId="3086262909" sldId="856"/>
        </pc:sldMkLst>
        <pc:spChg chg="mod">
          <ac:chgData name="Chervyakov, Andrey" userId="dbdfc4e7-c505-4785-a117-c03dfe609c52" providerId="ADAL" clId="{1226528A-EA72-4152-BAB1-28903FD641C0}" dt="2021-11-29T11:06:54.002" v="45" actId="20577"/>
          <ac:spMkLst>
            <pc:docMk/>
            <pc:sldMk cId="3086262909" sldId="856"/>
            <ac:spMk id="3" creationId="{A0245996-E417-4CC2-A295-752503B4E57E}"/>
          </ac:spMkLst>
        </pc:spChg>
        <pc:spChg chg="mod">
          <ac:chgData name="Chervyakov, Andrey" userId="dbdfc4e7-c505-4785-a117-c03dfe609c52" providerId="ADAL" clId="{1226528A-EA72-4152-BAB1-28903FD641C0}" dt="2021-11-29T11:06:29.166" v="12" actId="13926"/>
          <ac:spMkLst>
            <pc:docMk/>
            <pc:sldMk cId="3086262909" sldId="856"/>
            <ac:spMk id="4" creationId="{1EC10389-2AB8-4DBC-AF43-360CDB0558FF}"/>
          </ac:spMkLst>
        </pc:spChg>
      </pc:sldChg>
      <pc:sldChg chg="modSp mod">
        <pc:chgData name="Chervyakov, Andrey" userId="dbdfc4e7-c505-4785-a117-c03dfe609c52" providerId="ADAL" clId="{1226528A-EA72-4152-BAB1-28903FD641C0}" dt="2021-11-29T11:05:49.817" v="11" actId="20577"/>
        <pc:sldMkLst>
          <pc:docMk/>
          <pc:sldMk cId="4283360399" sldId="974"/>
        </pc:sldMkLst>
        <pc:spChg chg="mod">
          <ac:chgData name="Chervyakov, Andrey" userId="dbdfc4e7-c505-4785-a117-c03dfe609c52" providerId="ADAL" clId="{1226528A-EA72-4152-BAB1-28903FD641C0}" dt="2021-11-29T11:05:34.529" v="5" actId="20577"/>
          <ac:spMkLst>
            <pc:docMk/>
            <pc:sldMk cId="4283360399" sldId="974"/>
            <ac:spMk id="2" creationId="{586FE957-3966-4252-A9FC-C42F352E53A9}"/>
          </ac:spMkLst>
        </pc:spChg>
        <pc:spChg chg="mod">
          <ac:chgData name="Chervyakov, Andrey" userId="dbdfc4e7-c505-4785-a117-c03dfe609c52" providerId="ADAL" clId="{1226528A-EA72-4152-BAB1-28903FD641C0}" dt="2021-11-29T11:05:49.817" v="11" actId="20577"/>
          <ac:spMkLst>
            <pc:docMk/>
            <pc:sldMk cId="4283360399" sldId="974"/>
            <ac:spMk id="4" creationId="{5059344D-8598-4A55-8E7C-C1CDD48C1267}"/>
          </ac:spMkLst>
        </pc:spChg>
      </pc:sldChg>
      <pc:sldChg chg="modSp mod">
        <pc:chgData name="Chervyakov, Andrey" userId="dbdfc4e7-c505-4785-a117-c03dfe609c52" providerId="ADAL" clId="{1226528A-EA72-4152-BAB1-28903FD641C0}" dt="2021-11-29T11:10:25.473" v="74" actId="13926"/>
        <pc:sldMkLst>
          <pc:docMk/>
          <pc:sldMk cId="4075560531" sldId="975"/>
        </pc:sldMkLst>
        <pc:spChg chg="mod">
          <ac:chgData name="Chervyakov, Andrey" userId="dbdfc4e7-c505-4785-a117-c03dfe609c52" providerId="ADAL" clId="{1226528A-EA72-4152-BAB1-28903FD641C0}" dt="2021-11-29T11:10:05.837" v="72"/>
          <ac:spMkLst>
            <pc:docMk/>
            <pc:sldMk cId="4075560531" sldId="975"/>
            <ac:spMk id="2" creationId="{E7244054-4CA9-4D3B-93D3-0D5CAF634EDD}"/>
          </ac:spMkLst>
        </pc:spChg>
        <pc:spChg chg="mod">
          <ac:chgData name="Chervyakov, Andrey" userId="dbdfc4e7-c505-4785-a117-c03dfe609c52" providerId="ADAL" clId="{1226528A-EA72-4152-BAB1-28903FD641C0}" dt="2021-11-29T11:10:25.473" v="74" actId="13926"/>
          <ac:spMkLst>
            <pc:docMk/>
            <pc:sldMk cId="4075560531" sldId="975"/>
            <ac:spMk id="7" creationId="{79D363B0-547B-4C72-8C0D-1BF82753754B}"/>
          </ac:spMkLst>
        </pc:spChg>
      </pc:sldChg>
      <pc:sldChg chg="modSp mod">
        <pc:chgData name="Chervyakov, Andrey" userId="dbdfc4e7-c505-4785-a117-c03dfe609c52" providerId="ADAL" clId="{1226528A-EA72-4152-BAB1-28903FD641C0}" dt="2021-11-29T11:10:52.779" v="78" actId="13926"/>
        <pc:sldMkLst>
          <pc:docMk/>
          <pc:sldMk cId="351064645" sldId="976"/>
        </pc:sldMkLst>
        <pc:spChg chg="mod">
          <ac:chgData name="Chervyakov, Andrey" userId="dbdfc4e7-c505-4785-a117-c03dfe609c52" providerId="ADAL" clId="{1226528A-EA72-4152-BAB1-28903FD641C0}" dt="2021-11-29T11:10:52.779" v="78" actId="13926"/>
          <ac:spMkLst>
            <pc:docMk/>
            <pc:sldMk cId="351064645" sldId="976"/>
            <ac:spMk id="2" creationId="{E7244054-4CA9-4D3B-93D3-0D5CAF634EDD}"/>
          </ac:spMkLst>
        </pc:spChg>
        <pc:spChg chg="mod">
          <ac:chgData name="Chervyakov, Andrey" userId="dbdfc4e7-c505-4785-a117-c03dfe609c52" providerId="ADAL" clId="{1226528A-EA72-4152-BAB1-28903FD641C0}" dt="2021-11-29T11:10:44.133" v="76" actId="14100"/>
          <ac:spMkLst>
            <pc:docMk/>
            <pc:sldMk cId="351064645" sldId="976"/>
            <ac:spMk id="3" creationId="{A0245996-E417-4CC2-A295-752503B4E57E}"/>
          </ac:spMkLst>
        </pc:spChg>
        <pc:spChg chg="mod">
          <ac:chgData name="Chervyakov, Andrey" userId="dbdfc4e7-c505-4785-a117-c03dfe609c52" providerId="ADAL" clId="{1226528A-EA72-4152-BAB1-28903FD641C0}" dt="2021-11-29T11:10:49.782" v="77" actId="14100"/>
          <ac:spMkLst>
            <pc:docMk/>
            <pc:sldMk cId="351064645" sldId="976"/>
            <ac:spMk id="17" creationId="{F2852AB4-48DF-485A-8046-C1B225FEC13E}"/>
          </ac:spMkLst>
        </pc:spChg>
      </pc:sldChg>
      <pc:sldChg chg="addSp delSp modSp add mod">
        <pc:chgData name="Chervyakov, Andrey" userId="dbdfc4e7-c505-4785-a117-c03dfe609c52" providerId="ADAL" clId="{1226528A-EA72-4152-BAB1-28903FD641C0}" dt="2021-11-29T11:17:39.349" v="472" actId="20577"/>
        <pc:sldMkLst>
          <pc:docMk/>
          <pc:sldMk cId="1960623462" sldId="977"/>
        </pc:sldMkLst>
        <pc:spChg chg="mod">
          <ac:chgData name="Chervyakov, Andrey" userId="dbdfc4e7-c505-4785-a117-c03dfe609c52" providerId="ADAL" clId="{1226528A-EA72-4152-BAB1-28903FD641C0}" dt="2021-11-29T11:16:30.669" v="328" actId="20577"/>
          <ac:spMkLst>
            <pc:docMk/>
            <pc:sldMk cId="1960623462" sldId="977"/>
            <ac:spMk id="2" creationId="{E7244054-4CA9-4D3B-93D3-0D5CAF634EDD}"/>
          </ac:spMkLst>
        </pc:spChg>
        <pc:spChg chg="del">
          <ac:chgData name="Chervyakov, Andrey" userId="dbdfc4e7-c505-4785-a117-c03dfe609c52" providerId="ADAL" clId="{1226528A-EA72-4152-BAB1-28903FD641C0}" dt="2021-11-29T11:13:10.971" v="128" actId="478"/>
          <ac:spMkLst>
            <pc:docMk/>
            <pc:sldMk cId="1960623462" sldId="977"/>
            <ac:spMk id="3" creationId="{A0245996-E417-4CC2-A295-752503B4E57E}"/>
          </ac:spMkLst>
        </pc:spChg>
        <pc:spChg chg="mod">
          <ac:chgData name="Chervyakov, Andrey" userId="dbdfc4e7-c505-4785-a117-c03dfe609c52" providerId="ADAL" clId="{1226528A-EA72-4152-BAB1-28903FD641C0}" dt="2021-11-29T11:17:39.349" v="472" actId="20577"/>
          <ac:spMkLst>
            <pc:docMk/>
            <pc:sldMk cId="1960623462" sldId="977"/>
            <ac:spMk id="5" creationId="{FC50D9DC-508A-47A4-AA8C-B0EC3583B9BF}"/>
          </ac:spMkLst>
        </pc:spChg>
        <pc:spChg chg="add del mod">
          <ac:chgData name="Chervyakov, Andrey" userId="dbdfc4e7-c505-4785-a117-c03dfe609c52" providerId="ADAL" clId="{1226528A-EA72-4152-BAB1-28903FD641C0}" dt="2021-11-29T11:13:12.785" v="129" actId="478"/>
          <ac:spMkLst>
            <pc:docMk/>
            <pc:sldMk cId="1960623462" sldId="977"/>
            <ac:spMk id="6" creationId="{46FFF4DC-5136-40BA-AADF-9BF3C5E7DF96}"/>
          </ac:spMkLst>
        </pc:spChg>
        <pc:graphicFrameChg chg="del">
          <ac:chgData name="Chervyakov, Andrey" userId="dbdfc4e7-c505-4785-a117-c03dfe609c52" providerId="ADAL" clId="{1226528A-EA72-4152-BAB1-28903FD641C0}" dt="2021-11-29T11:12:29.509" v="81" actId="478"/>
          <ac:graphicFrameMkLst>
            <pc:docMk/>
            <pc:sldMk cId="1960623462" sldId="977"/>
            <ac:graphicFrameMk id="16" creationId="{D9E0DAC3-0AB3-4A88-A23E-7FDC152E5B64}"/>
          </ac:graphicFrameMkLst>
        </pc:graphicFrameChg>
      </pc:sldChg>
      <pc:sldChg chg="add del">
        <pc:chgData name="Chervyakov, Andrey" userId="dbdfc4e7-c505-4785-a117-c03dfe609c52" providerId="ADAL" clId="{1226528A-EA72-4152-BAB1-28903FD641C0}" dt="2021-11-29T11:13:16.126" v="131"/>
        <pc:sldMkLst>
          <pc:docMk/>
          <pc:sldMk cId="4027625824" sldId="978"/>
        </pc:sldMkLst>
      </pc:sldChg>
    </pc:docChg>
  </pc:docChgLst>
  <pc:docChgLst>
    <pc:chgData name="Chervyakov, Andrey" userId="dbdfc4e7-c505-4785-a117-c03dfe609c52" providerId="ADAL" clId="{F0544BE7-6E34-4AB1-AEBB-EC0AA5AAFFD6}"/>
    <pc:docChg chg="undo custSel addSld delSld modSld">
      <pc:chgData name="Chervyakov, Andrey" userId="dbdfc4e7-c505-4785-a117-c03dfe609c52" providerId="ADAL" clId="{F0544BE7-6E34-4AB1-AEBB-EC0AA5AAFFD6}" dt="2021-09-06T08:12:58.092" v="1019" actId="207"/>
      <pc:docMkLst>
        <pc:docMk/>
      </pc:docMkLst>
      <pc:sldChg chg="del">
        <pc:chgData name="Chervyakov, Andrey" userId="dbdfc4e7-c505-4785-a117-c03dfe609c52" providerId="ADAL" clId="{F0544BE7-6E34-4AB1-AEBB-EC0AA5AAFFD6}" dt="2021-09-05T09:56:48.365" v="4" actId="47"/>
        <pc:sldMkLst>
          <pc:docMk/>
          <pc:sldMk cId="904569255" sldId="338"/>
        </pc:sldMkLst>
      </pc:sldChg>
      <pc:sldChg chg="addSp delSp modSp mod addCm delCm modCm">
        <pc:chgData name="Chervyakov, Andrey" userId="dbdfc4e7-c505-4785-a117-c03dfe609c52" providerId="ADAL" clId="{F0544BE7-6E34-4AB1-AEBB-EC0AA5AAFFD6}" dt="2021-09-06T08:06:01.176" v="987" actId="27309"/>
        <pc:sldMkLst>
          <pc:docMk/>
          <pc:sldMk cId="2117466781" sldId="842"/>
        </pc:sldMkLst>
        <pc:spChg chg="mod">
          <ac:chgData name="Chervyakov, Andrey" userId="dbdfc4e7-c505-4785-a117-c03dfe609c52" providerId="ADAL" clId="{F0544BE7-6E34-4AB1-AEBB-EC0AA5AAFFD6}" dt="2021-09-05T11:29:50.508" v="893" actId="400"/>
          <ac:spMkLst>
            <pc:docMk/>
            <pc:sldMk cId="2117466781" sldId="842"/>
            <ac:spMk id="2" creationId="{E7244054-4CA9-4D3B-93D3-0D5CAF634EDD}"/>
          </ac:spMkLst>
        </pc:spChg>
        <pc:spChg chg="mod">
          <ac:chgData name="Chervyakov, Andrey" userId="dbdfc4e7-c505-4785-a117-c03dfe609c52" providerId="ADAL" clId="{F0544BE7-6E34-4AB1-AEBB-EC0AA5AAFFD6}" dt="2021-09-05T10:00:56.445" v="131" actId="1076"/>
          <ac:spMkLst>
            <pc:docMk/>
            <pc:sldMk cId="2117466781" sldId="842"/>
            <ac:spMk id="3" creationId="{A0245996-E417-4CC2-A295-752503B4E57E}"/>
          </ac:spMkLst>
        </pc:spChg>
        <pc:spChg chg="add del mod">
          <ac:chgData name="Chervyakov, Andrey" userId="dbdfc4e7-c505-4785-a117-c03dfe609c52" providerId="ADAL" clId="{F0544BE7-6E34-4AB1-AEBB-EC0AA5AAFFD6}" dt="2021-09-05T11:11:30.590" v="527" actId="478"/>
          <ac:spMkLst>
            <pc:docMk/>
            <pc:sldMk cId="2117466781" sldId="842"/>
            <ac:spMk id="4" creationId="{78633F3C-9539-47E3-BD0E-83075F886D4F}"/>
          </ac:spMkLst>
        </pc:spChg>
        <pc:spChg chg="add mod">
          <ac:chgData name="Chervyakov, Andrey" userId="dbdfc4e7-c505-4785-a117-c03dfe609c52" providerId="ADAL" clId="{F0544BE7-6E34-4AB1-AEBB-EC0AA5AAFFD6}" dt="2021-09-05T10:00:54.389" v="130" actId="14100"/>
          <ac:spMkLst>
            <pc:docMk/>
            <pc:sldMk cId="2117466781" sldId="842"/>
            <ac:spMk id="5" creationId="{FC50D9DC-508A-47A4-AA8C-B0EC3583B9BF}"/>
          </ac:spMkLst>
        </pc:spChg>
        <pc:graphicFrameChg chg="add del modGraphic">
          <ac:chgData name="Chervyakov, Andrey" userId="dbdfc4e7-c505-4785-a117-c03dfe609c52" providerId="ADAL" clId="{F0544BE7-6E34-4AB1-AEBB-EC0AA5AAFFD6}" dt="2021-09-06T08:06:01.176" v="987" actId="27309"/>
          <ac:graphicFrameMkLst>
            <pc:docMk/>
            <pc:sldMk cId="2117466781" sldId="842"/>
            <ac:graphicFrameMk id="6" creationId="{5236043A-3E25-4B9C-BB8F-7AD8B4276E2C}"/>
          </ac:graphicFrameMkLst>
        </pc:graphicFrameChg>
        <pc:graphicFrameChg chg="mod">
          <ac:chgData name="Chervyakov, Andrey" userId="dbdfc4e7-c505-4785-a117-c03dfe609c52" providerId="ADAL" clId="{F0544BE7-6E34-4AB1-AEBB-EC0AA5AAFFD6}" dt="2021-09-05T09:59:19.453" v="39" actId="1076"/>
          <ac:graphicFrameMkLst>
            <pc:docMk/>
            <pc:sldMk cId="2117466781" sldId="842"/>
            <ac:graphicFrameMk id="16" creationId="{D9E0DAC3-0AB3-4A88-A23E-7FDC152E5B64}"/>
          </ac:graphicFrameMkLst>
        </pc:graphicFrameChg>
      </pc:sldChg>
      <pc:sldChg chg="addSp delSp modSp mod addCm delCm modCm">
        <pc:chgData name="Chervyakov, Andrey" userId="dbdfc4e7-c505-4785-a117-c03dfe609c52" providerId="ADAL" clId="{F0544BE7-6E34-4AB1-AEBB-EC0AA5AAFFD6}" dt="2021-09-06T08:12:02.427" v="1014" actId="1592"/>
        <pc:sldMkLst>
          <pc:docMk/>
          <pc:sldMk cId="3081566745" sldId="843"/>
        </pc:sldMkLst>
        <pc:spChg chg="mod">
          <ac:chgData name="Chervyakov, Andrey" userId="dbdfc4e7-c505-4785-a117-c03dfe609c52" providerId="ADAL" clId="{F0544BE7-6E34-4AB1-AEBB-EC0AA5AAFFD6}" dt="2021-09-05T11:14:32.063" v="647" actId="20577"/>
          <ac:spMkLst>
            <pc:docMk/>
            <pc:sldMk cId="3081566745" sldId="843"/>
            <ac:spMk id="2" creationId="{E7244054-4CA9-4D3B-93D3-0D5CAF634EDD}"/>
          </ac:spMkLst>
        </pc:spChg>
        <pc:spChg chg="add del mod">
          <ac:chgData name="Chervyakov, Andrey" userId="dbdfc4e7-c505-4785-a117-c03dfe609c52" providerId="ADAL" clId="{F0544BE7-6E34-4AB1-AEBB-EC0AA5AAFFD6}" dt="2021-09-06T08:11:59.919" v="1013" actId="20577"/>
          <ac:spMkLst>
            <pc:docMk/>
            <pc:sldMk cId="3081566745" sldId="843"/>
            <ac:spMk id="3" creationId="{A0245996-E417-4CC2-A295-752503B4E57E}"/>
          </ac:spMkLst>
        </pc:spChg>
        <pc:spChg chg="add del mod">
          <ac:chgData name="Chervyakov, Andrey" userId="dbdfc4e7-c505-4785-a117-c03dfe609c52" providerId="ADAL" clId="{F0544BE7-6E34-4AB1-AEBB-EC0AA5AAFFD6}" dt="2021-09-05T11:17:46.002" v="772" actId="21"/>
          <ac:spMkLst>
            <pc:docMk/>
            <pc:sldMk cId="3081566745" sldId="843"/>
            <ac:spMk id="6" creationId="{B46F7E63-6E3A-44B5-A650-C91AEE723288}"/>
          </ac:spMkLst>
        </pc:spChg>
        <pc:spChg chg="add mod">
          <ac:chgData name="Chervyakov, Andrey" userId="dbdfc4e7-c505-4785-a117-c03dfe609c52" providerId="ADAL" clId="{F0544BE7-6E34-4AB1-AEBB-EC0AA5AAFFD6}" dt="2021-09-05T11:23:59.042" v="855" actId="1076"/>
          <ac:spMkLst>
            <pc:docMk/>
            <pc:sldMk cId="3081566745" sldId="843"/>
            <ac:spMk id="17" creationId="{F2852AB4-48DF-485A-8046-C1B225FEC13E}"/>
          </ac:spMkLst>
        </pc:spChg>
        <pc:spChg chg="add mod">
          <ac:chgData name="Chervyakov, Andrey" userId="dbdfc4e7-c505-4785-a117-c03dfe609c52" providerId="ADAL" clId="{F0544BE7-6E34-4AB1-AEBB-EC0AA5AAFFD6}" dt="2021-09-05T11:24:13.115" v="861" actId="1076"/>
          <ac:spMkLst>
            <pc:docMk/>
            <pc:sldMk cId="3081566745" sldId="843"/>
            <ac:spMk id="21" creationId="{57C2F88C-443F-4AB0-9047-58DA7BBDFCF5}"/>
          </ac:spMkLst>
        </pc:spChg>
        <pc:grpChg chg="mod">
          <ac:chgData name="Chervyakov, Andrey" userId="dbdfc4e7-c505-4785-a117-c03dfe609c52" providerId="ADAL" clId="{F0544BE7-6E34-4AB1-AEBB-EC0AA5AAFFD6}" dt="2021-09-05T11:24:07.829" v="858" actId="1076"/>
          <ac:grpSpMkLst>
            <pc:docMk/>
            <pc:sldMk cId="3081566745" sldId="843"/>
            <ac:grpSpMk id="32" creationId="{B4025C26-01E8-40A5-ADC3-0D64F270C559}"/>
          </ac:grpSpMkLst>
        </pc:grpChg>
      </pc:sldChg>
      <pc:sldChg chg="modSp mod">
        <pc:chgData name="Chervyakov, Andrey" userId="dbdfc4e7-c505-4785-a117-c03dfe609c52" providerId="ADAL" clId="{F0544BE7-6E34-4AB1-AEBB-EC0AA5AAFFD6}" dt="2021-09-05T11:19:08.656" v="801" actId="20577"/>
        <pc:sldMkLst>
          <pc:docMk/>
          <pc:sldMk cId="2931212905" sldId="844"/>
        </pc:sldMkLst>
        <pc:spChg chg="mod">
          <ac:chgData name="Chervyakov, Andrey" userId="dbdfc4e7-c505-4785-a117-c03dfe609c52" providerId="ADAL" clId="{F0544BE7-6E34-4AB1-AEBB-EC0AA5AAFFD6}" dt="2021-09-05T11:18:40.485" v="793"/>
          <ac:spMkLst>
            <pc:docMk/>
            <pc:sldMk cId="2931212905" sldId="844"/>
            <ac:spMk id="2" creationId="{E7244054-4CA9-4D3B-93D3-0D5CAF634EDD}"/>
          </ac:spMkLst>
        </pc:spChg>
        <pc:spChg chg="mod">
          <ac:chgData name="Chervyakov, Andrey" userId="dbdfc4e7-c505-4785-a117-c03dfe609c52" providerId="ADAL" clId="{F0544BE7-6E34-4AB1-AEBB-EC0AA5AAFFD6}" dt="2021-09-05T11:19:08.656" v="801" actId="20577"/>
          <ac:spMkLst>
            <pc:docMk/>
            <pc:sldMk cId="2931212905" sldId="844"/>
            <ac:spMk id="4" creationId="{2B5419D5-99DD-4183-879A-59ECDC36245F}"/>
          </ac:spMkLst>
        </pc:spChg>
        <pc:spChg chg="mod">
          <ac:chgData name="Chervyakov, Andrey" userId="dbdfc4e7-c505-4785-a117-c03dfe609c52" providerId="ADAL" clId="{F0544BE7-6E34-4AB1-AEBB-EC0AA5AAFFD6}" dt="2021-09-05T11:19:05.095" v="798" actId="20577"/>
          <ac:spMkLst>
            <pc:docMk/>
            <pc:sldMk cId="2931212905" sldId="844"/>
            <ac:spMk id="12" creationId="{B7F29A2F-5D67-4776-8298-E612E437B459}"/>
          </ac:spMkLst>
        </pc:spChg>
      </pc:sldChg>
      <pc:sldChg chg="modSp mod">
        <pc:chgData name="Chervyakov, Andrey" userId="dbdfc4e7-c505-4785-a117-c03dfe609c52" providerId="ADAL" clId="{F0544BE7-6E34-4AB1-AEBB-EC0AA5AAFFD6}" dt="2021-09-05T11:20:40.902" v="812" actId="6549"/>
        <pc:sldMkLst>
          <pc:docMk/>
          <pc:sldMk cId="191885913" sldId="853"/>
        </pc:sldMkLst>
        <pc:spChg chg="mod">
          <ac:chgData name="Chervyakov, Andrey" userId="dbdfc4e7-c505-4785-a117-c03dfe609c52" providerId="ADAL" clId="{F0544BE7-6E34-4AB1-AEBB-EC0AA5AAFFD6}" dt="2021-09-05T11:20:40.902" v="812" actId="6549"/>
          <ac:spMkLst>
            <pc:docMk/>
            <pc:sldMk cId="191885913" sldId="853"/>
            <ac:spMk id="2" creationId="{E7244054-4CA9-4D3B-93D3-0D5CAF634EDD}"/>
          </ac:spMkLst>
        </pc:spChg>
      </pc:sldChg>
      <pc:sldChg chg="addSp delSp modSp mod addCm delCm modCm">
        <pc:chgData name="Chervyakov, Andrey" userId="dbdfc4e7-c505-4785-a117-c03dfe609c52" providerId="ADAL" clId="{F0544BE7-6E34-4AB1-AEBB-EC0AA5AAFFD6}" dt="2021-09-06T08:10:50.874" v="995" actId="27636"/>
        <pc:sldMkLst>
          <pc:docMk/>
          <pc:sldMk cId="872525861" sldId="854"/>
        </pc:sldMkLst>
        <pc:spChg chg="mod">
          <ac:chgData name="Chervyakov, Andrey" userId="dbdfc4e7-c505-4785-a117-c03dfe609c52" providerId="ADAL" clId="{F0544BE7-6E34-4AB1-AEBB-EC0AA5AAFFD6}" dt="2021-09-05T14:04:32.763" v="931" actId="207"/>
          <ac:spMkLst>
            <pc:docMk/>
            <pc:sldMk cId="872525861" sldId="854"/>
            <ac:spMk id="3" creationId="{A0245996-E417-4CC2-A295-752503B4E57E}"/>
          </ac:spMkLst>
        </pc:spChg>
        <pc:spChg chg="mod">
          <ac:chgData name="Chervyakov, Andrey" userId="dbdfc4e7-c505-4785-a117-c03dfe609c52" providerId="ADAL" clId="{F0544BE7-6E34-4AB1-AEBB-EC0AA5AAFFD6}" dt="2021-09-06T08:10:50.874" v="995" actId="27636"/>
          <ac:spMkLst>
            <pc:docMk/>
            <pc:sldMk cId="872525861" sldId="854"/>
            <ac:spMk id="4" creationId="{2B5419D5-99DD-4183-879A-59ECDC36245F}"/>
          </ac:spMkLst>
        </pc:spChg>
        <pc:spChg chg="mod">
          <ac:chgData name="Chervyakov, Andrey" userId="dbdfc4e7-c505-4785-a117-c03dfe609c52" providerId="ADAL" clId="{F0544BE7-6E34-4AB1-AEBB-EC0AA5AAFFD6}" dt="2021-09-05T11:09:01.907" v="357" actId="554"/>
          <ac:spMkLst>
            <pc:docMk/>
            <pc:sldMk cId="872525861" sldId="854"/>
            <ac:spMk id="27" creationId="{5E07FBC0-34BF-4FB1-ABA3-A9D280F86BD1}"/>
          </ac:spMkLst>
        </pc:spChg>
        <pc:spChg chg="mod">
          <ac:chgData name="Chervyakov, Andrey" userId="dbdfc4e7-c505-4785-a117-c03dfe609c52" providerId="ADAL" clId="{F0544BE7-6E34-4AB1-AEBB-EC0AA5AAFFD6}" dt="2021-09-05T11:09:01.907" v="357" actId="554"/>
          <ac:spMkLst>
            <pc:docMk/>
            <pc:sldMk cId="872525861" sldId="854"/>
            <ac:spMk id="28" creationId="{519B46C7-0934-4600-83CE-E1B26E4CC17C}"/>
          </ac:spMkLst>
        </pc:spChg>
        <pc:spChg chg="mod">
          <ac:chgData name="Chervyakov, Andrey" userId="dbdfc4e7-c505-4785-a117-c03dfe609c52" providerId="ADAL" clId="{F0544BE7-6E34-4AB1-AEBB-EC0AA5AAFFD6}" dt="2021-09-05T11:09:01.907" v="357" actId="554"/>
          <ac:spMkLst>
            <pc:docMk/>
            <pc:sldMk cId="872525861" sldId="854"/>
            <ac:spMk id="29" creationId="{20FBEA9F-7A72-4ADF-B5AE-F16D1C3A1738}"/>
          </ac:spMkLst>
        </pc:spChg>
        <pc:spChg chg="mod">
          <ac:chgData name="Chervyakov, Andrey" userId="dbdfc4e7-c505-4785-a117-c03dfe609c52" providerId="ADAL" clId="{F0544BE7-6E34-4AB1-AEBB-EC0AA5AAFFD6}" dt="2021-09-05T11:09:01.907" v="357" actId="554"/>
          <ac:spMkLst>
            <pc:docMk/>
            <pc:sldMk cId="872525861" sldId="854"/>
            <ac:spMk id="30" creationId="{B17E7A00-1C80-4DB1-B56F-1AE4D70CF733}"/>
          </ac:spMkLst>
        </pc:spChg>
        <pc:spChg chg="mod">
          <ac:chgData name="Chervyakov, Andrey" userId="dbdfc4e7-c505-4785-a117-c03dfe609c52" providerId="ADAL" clId="{F0544BE7-6E34-4AB1-AEBB-EC0AA5AAFFD6}" dt="2021-09-05T11:09:01.907" v="357" actId="554"/>
          <ac:spMkLst>
            <pc:docMk/>
            <pc:sldMk cId="872525861" sldId="854"/>
            <ac:spMk id="33" creationId="{20565F6F-0735-42D8-9392-ADFC2D84F1DE}"/>
          </ac:spMkLst>
        </pc:spChg>
        <pc:spChg chg="add del mod">
          <ac:chgData name="Chervyakov, Andrey" userId="dbdfc4e7-c505-4785-a117-c03dfe609c52" providerId="ADAL" clId="{F0544BE7-6E34-4AB1-AEBB-EC0AA5AAFFD6}" dt="2021-09-05T11:11:13.880" v="523" actId="478"/>
          <ac:spMkLst>
            <pc:docMk/>
            <pc:sldMk cId="872525861" sldId="854"/>
            <ac:spMk id="34" creationId="{7C16571E-D0B4-444B-9A67-2812BF73AD5C}"/>
          </ac:spMkLst>
        </pc:spChg>
        <pc:spChg chg="mod">
          <ac:chgData name="Chervyakov, Andrey" userId="dbdfc4e7-c505-4785-a117-c03dfe609c52" providerId="ADAL" clId="{F0544BE7-6E34-4AB1-AEBB-EC0AA5AAFFD6}" dt="2021-09-05T11:09:10.125" v="358" actId="12789"/>
          <ac:spMkLst>
            <pc:docMk/>
            <pc:sldMk cId="872525861" sldId="854"/>
            <ac:spMk id="39" creationId="{09278B8D-4955-4D43-A60A-E89B13F71749}"/>
          </ac:spMkLst>
        </pc:spChg>
        <pc:spChg chg="mod">
          <ac:chgData name="Chervyakov, Andrey" userId="dbdfc4e7-c505-4785-a117-c03dfe609c52" providerId="ADAL" clId="{F0544BE7-6E34-4AB1-AEBB-EC0AA5AAFFD6}" dt="2021-09-05T11:09:10.125" v="358" actId="12789"/>
          <ac:spMkLst>
            <pc:docMk/>
            <pc:sldMk cId="872525861" sldId="854"/>
            <ac:spMk id="40" creationId="{F929B34F-A517-43C8-B99F-C050F3D9CB91}"/>
          </ac:spMkLst>
        </pc:spChg>
        <pc:spChg chg="mod">
          <ac:chgData name="Chervyakov, Andrey" userId="dbdfc4e7-c505-4785-a117-c03dfe609c52" providerId="ADAL" clId="{F0544BE7-6E34-4AB1-AEBB-EC0AA5AAFFD6}" dt="2021-09-05T11:09:10.125" v="358" actId="12789"/>
          <ac:spMkLst>
            <pc:docMk/>
            <pc:sldMk cId="872525861" sldId="854"/>
            <ac:spMk id="41" creationId="{9ED34B97-3E12-4414-919A-AA031FF2E308}"/>
          </ac:spMkLst>
        </pc:spChg>
        <pc:grpChg chg="mod">
          <ac:chgData name="Chervyakov, Andrey" userId="dbdfc4e7-c505-4785-a117-c03dfe609c52" providerId="ADAL" clId="{F0544BE7-6E34-4AB1-AEBB-EC0AA5AAFFD6}" dt="2021-09-05T11:10:28.803" v="407" actId="1076"/>
          <ac:grpSpMkLst>
            <pc:docMk/>
            <pc:sldMk cId="872525861" sldId="854"/>
            <ac:grpSpMk id="26" creationId="{391841D9-1510-4B42-957D-A95F8CCDAD49}"/>
          </ac:grpSpMkLst>
        </pc:grpChg>
        <pc:grpChg chg="mod">
          <ac:chgData name="Chervyakov, Andrey" userId="dbdfc4e7-c505-4785-a117-c03dfe609c52" providerId="ADAL" clId="{F0544BE7-6E34-4AB1-AEBB-EC0AA5AAFFD6}" dt="2021-09-05T11:08:43.536" v="355" actId="14100"/>
          <ac:grpSpMkLst>
            <pc:docMk/>
            <pc:sldMk cId="872525861" sldId="854"/>
            <ac:grpSpMk id="50" creationId="{956DCF21-D699-48B0-B2DC-C3E82A4FE785}"/>
          </ac:grpSpMkLst>
        </pc:grpChg>
      </pc:sldChg>
      <pc:sldChg chg="modSp mod">
        <pc:chgData name="Chervyakov, Andrey" userId="dbdfc4e7-c505-4785-a117-c03dfe609c52" providerId="ADAL" clId="{F0544BE7-6E34-4AB1-AEBB-EC0AA5AAFFD6}" dt="2021-09-05T14:12:30.927" v="982" actId="20577"/>
        <pc:sldMkLst>
          <pc:docMk/>
          <pc:sldMk cId="3676694161" sldId="855"/>
        </pc:sldMkLst>
        <pc:spChg chg="mod">
          <ac:chgData name="Chervyakov, Andrey" userId="dbdfc4e7-c505-4785-a117-c03dfe609c52" providerId="ADAL" clId="{F0544BE7-6E34-4AB1-AEBB-EC0AA5AAFFD6}" dt="2021-09-05T14:12:30.927" v="982" actId="20577"/>
          <ac:spMkLst>
            <pc:docMk/>
            <pc:sldMk cId="3676694161" sldId="855"/>
            <ac:spMk id="2" creationId="{E7244054-4CA9-4D3B-93D3-0D5CAF634EDD}"/>
          </ac:spMkLst>
        </pc:spChg>
      </pc:sldChg>
      <pc:sldChg chg="modSp mod">
        <pc:chgData name="Chervyakov, Andrey" userId="dbdfc4e7-c505-4785-a117-c03dfe609c52" providerId="ADAL" clId="{F0544BE7-6E34-4AB1-AEBB-EC0AA5AAFFD6}" dt="2021-09-05T14:05:09.771" v="932"/>
        <pc:sldMkLst>
          <pc:docMk/>
          <pc:sldMk cId="3086262909" sldId="856"/>
        </pc:sldMkLst>
        <pc:spChg chg="mod">
          <ac:chgData name="Chervyakov, Andrey" userId="dbdfc4e7-c505-4785-a117-c03dfe609c52" providerId="ADAL" clId="{F0544BE7-6E34-4AB1-AEBB-EC0AA5AAFFD6}" dt="2021-09-05T14:05:09.771" v="932"/>
          <ac:spMkLst>
            <pc:docMk/>
            <pc:sldMk cId="3086262909" sldId="856"/>
            <ac:spMk id="3" creationId="{A0245996-E417-4CC2-A295-752503B4E57E}"/>
          </ac:spMkLst>
        </pc:spChg>
      </pc:sldChg>
      <pc:sldChg chg="modSp mod">
        <pc:chgData name="Chervyakov, Andrey" userId="dbdfc4e7-c505-4785-a117-c03dfe609c52" providerId="ADAL" clId="{F0544BE7-6E34-4AB1-AEBB-EC0AA5AAFFD6}" dt="2021-09-06T08:11:21.410" v="996" actId="6549"/>
        <pc:sldMkLst>
          <pc:docMk/>
          <pc:sldMk cId="1106428097" sldId="857"/>
        </pc:sldMkLst>
        <pc:spChg chg="mod">
          <ac:chgData name="Chervyakov, Andrey" userId="dbdfc4e7-c505-4785-a117-c03dfe609c52" providerId="ADAL" clId="{F0544BE7-6E34-4AB1-AEBB-EC0AA5AAFFD6}" dt="2021-09-06T08:11:21.410" v="996" actId="6549"/>
          <ac:spMkLst>
            <pc:docMk/>
            <pc:sldMk cId="1106428097" sldId="857"/>
            <ac:spMk id="3" creationId="{A0245996-E417-4CC2-A295-752503B4E57E}"/>
          </ac:spMkLst>
        </pc:spChg>
        <pc:spChg chg="mod">
          <ac:chgData name="Chervyakov, Andrey" userId="dbdfc4e7-c505-4785-a117-c03dfe609c52" providerId="ADAL" clId="{F0544BE7-6E34-4AB1-AEBB-EC0AA5AAFFD6}" dt="2021-09-05T11:14:18.705" v="646" actId="207"/>
          <ac:spMkLst>
            <pc:docMk/>
            <pc:sldMk cId="1106428097" sldId="857"/>
            <ac:spMk id="4" creationId="{2B5419D5-99DD-4183-879A-59ECDC36245F}"/>
          </ac:spMkLst>
        </pc:spChg>
      </pc:sldChg>
      <pc:sldChg chg="addSp delSp modSp mod">
        <pc:chgData name="Chervyakov, Andrey" userId="dbdfc4e7-c505-4785-a117-c03dfe609c52" providerId="ADAL" clId="{F0544BE7-6E34-4AB1-AEBB-EC0AA5AAFFD6}" dt="2021-09-06T08:12:58.092" v="1019" actId="207"/>
        <pc:sldMkLst>
          <pc:docMk/>
          <pc:sldMk cId="3782454930" sldId="858"/>
        </pc:sldMkLst>
        <pc:spChg chg="mod">
          <ac:chgData name="Chervyakov, Andrey" userId="dbdfc4e7-c505-4785-a117-c03dfe609c52" providerId="ADAL" clId="{F0544BE7-6E34-4AB1-AEBB-EC0AA5AAFFD6}" dt="2021-09-05T14:12:26.132" v="979"/>
          <ac:spMkLst>
            <pc:docMk/>
            <pc:sldMk cId="3782454930" sldId="858"/>
            <ac:spMk id="2" creationId="{E7244054-4CA9-4D3B-93D3-0D5CAF634EDD}"/>
          </ac:spMkLst>
        </pc:spChg>
        <pc:spChg chg="mod">
          <ac:chgData name="Chervyakov, Andrey" userId="dbdfc4e7-c505-4785-a117-c03dfe609c52" providerId="ADAL" clId="{F0544BE7-6E34-4AB1-AEBB-EC0AA5AAFFD6}" dt="2021-09-05T11:19:49.077" v="805" actId="6549"/>
          <ac:spMkLst>
            <pc:docMk/>
            <pc:sldMk cId="3782454930" sldId="858"/>
            <ac:spMk id="7" creationId="{79D363B0-547B-4C72-8C0D-1BF82753754B}"/>
          </ac:spMkLst>
        </pc:spChg>
        <pc:spChg chg="mod">
          <ac:chgData name="Chervyakov, Andrey" userId="dbdfc4e7-c505-4785-a117-c03dfe609c52" providerId="ADAL" clId="{F0544BE7-6E34-4AB1-AEBB-EC0AA5AAFFD6}" dt="2021-09-05T14:11:49.568" v="965" actId="20577"/>
          <ac:spMkLst>
            <pc:docMk/>
            <pc:sldMk cId="3782454930" sldId="858"/>
            <ac:spMk id="8" creationId="{798B5E2F-215F-4D0B-B43C-8AC8A3E98778}"/>
          </ac:spMkLst>
        </pc:spChg>
        <pc:spChg chg="add mod">
          <ac:chgData name="Chervyakov, Andrey" userId="dbdfc4e7-c505-4785-a117-c03dfe609c52" providerId="ADAL" clId="{F0544BE7-6E34-4AB1-AEBB-EC0AA5AAFFD6}" dt="2021-09-06T08:12:58.092" v="1019" actId="207"/>
          <ac:spMkLst>
            <pc:docMk/>
            <pc:sldMk cId="3782454930" sldId="858"/>
            <ac:spMk id="17" creationId="{DAE82850-2EB1-414B-A285-C27D89B090B4}"/>
          </ac:spMkLst>
        </pc:spChg>
        <pc:grpChg chg="add mod">
          <ac:chgData name="Chervyakov, Andrey" userId="dbdfc4e7-c505-4785-a117-c03dfe609c52" providerId="ADAL" clId="{F0544BE7-6E34-4AB1-AEBB-EC0AA5AAFFD6}" dt="2021-09-05T14:12:48.811" v="984" actId="1076"/>
          <ac:grpSpMkLst>
            <pc:docMk/>
            <pc:sldMk cId="3782454930" sldId="858"/>
            <ac:grpSpMk id="18" creationId="{F519832D-E9CC-4AA4-AE16-384A0D934F90}"/>
          </ac:grpSpMkLst>
        </pc:grpChg>
        <pc:grpChg chg="mod">
          <ac:chgData name="Chervyakov, Andrey" userId="dbdfc4e7-c505-4785-a117-c03dfe609c52" providerId="ADAL" clId="{F0544BE7-6E34-4AB1-AEBB-EC0AA5AAFFD6}" dt="2021-09-05T14:12:02.173" v="966"/>
          <ac:grpSpMkLst>
            <pc:docMk/>
            <pc:sldMk cId="3782454930" sldId="858"/>
            <ac:grpSpMk id="19" creationId="{D6A1A140-3583-4D50-8CA2-28BC8E195A47}"/>
          </ac:grpSpMkLst>
        </pc:grpChg>
        <pc:grpChg chg="del mod">
          <ac:chgData name="Chervyakov, Andrey" userId="dbdfc4e7-c505-4785-a117-c03dfe609c52" providerId="ADAL" clId="{F0544BE7-6E34-4AB1-AEBB-EC0AA5AAFFD6}" dt="2021-09-05T11:19:53.574" v="807" actId="478"/>
          <ac:grpSpMkLst>
            <pc:docMk/>
            <pc:sldMk cId="3782454930" sldId="858"/>
            <ac:grpSpMk id="21" creationId="{4752AA2E-79C5-474C-8F56-1E759568F0E9}"/>
          </ac:grpSpMkLst>
        </pc:grpChg>
        <pc:picChg chg="mod">
          <ac:chgData name="Chervyakov, Andrey" userId="dbdfc4e7-c505-4785-a117-c03dfe609c52" providerId="ADAL" clId="{F0544BE7-6E34-4AB1-AEBB-EC0AA5AAFFD6}" dt="2021-09-05T14:12:02.173" v="966"/>
          <ac:picMkLst>
            <pc:docMk/>
            <pc:sldMk cId="3782454930" sldId="858"/>
            <ac:picMk id="22" creationId="{A39052CC-87D5-4385-8B29-3F00E7D7B3FB}"/>
          </ac:picMkLst>
        </pc:picChg>
        <pc:picChg chg="mod">
          <ac:chgData name="Chervyakov, Andrey" userId="dbdfc4e7-c505-4785-a117-c03dfe609c52" providerId="ADAL" clId="{F0544BE7-6E34-4AB1-AEBB-EC0AA5AAFFD6}" dt="2021-09-05T14:12:02.173" v="966"/>
          <ac:picMkLst>
            <pc:docMk/>
            <pc:sldMk cId="3782454930" sldId="858"/>
            <ac:picMk id="23" creationId="{BD004654-70A8-4E0E-B7B1-78A3268B2B3F}"/>
          </ac:picMkLst>
        </pc:picChg>
        <pc:picChg chg="mod">
          <ac:chgData name="Chervyakov, Andrey" userId="dbdfc4e7-c505-4785-a117-c03dfe609c52" providerId="ADAL" clId="{F0544BE7-6E34-4AB1-AEBB-EC0AA5AAFFD6}" dt="2021-09-05T14:12:02.173" v="966"/>
          <ac:picMkLst>
            <pc:docMk/>
            <pc:sldMk cId="3782454930" sldId="858"/>
            <ac:picMk id="24" creationId="{4B11554F-FDCB-4A2F-89BB-AC5DA5E596A0}"/>
          </ac:picMkLst>
        </pc:picChg>
        <pc:picChg chg="mod">
          <ac:chgData name="Chervyakov, Andrey" userId="dbdfc4e7-c505-4785-a117-c03dfe609c52" providerId="ADAL" clId="{F0544BE7-6E34-4AB1-AEBB-EC0AA5AAFFD6}" dt="2021-09-05T14:12:02.173" v="966"/>
          <ac:picMkLst>
            <pc:docMk/>
            <pc:sldMk cId="3782454930" sldId="858"/>
            <ac:picMk id="27" creationId="{87AFFCB9-96E0-496B-94E4-B0D76D2AD2FB}"/>
          </ac:picMkLst>
        </pc:picChg>
        <pc:picChg chg="mod">
          <ac:chgData name="Chervyakov, Andrey" userId="dbdfc4e7-c505-4785-a117-c03dfe609c52" providerId="ADAL" clId="{F0544BE7-6E34-4AB1-AEBB-EC0AA5AAFFD6}" dt="2021-09-05T14:12:02.173" v="966"/>
          <ac:picMkLst>
            <pc:docMk/>
            <pc:sldMk cId="3782454930" sldId="858"/>
            <ac:picMk id="28" creationId="{51C531F1-C60D-45B5-9EB0-207FF9D5C5E4}"/>
          </ac:picMkLst>
        </pc:picChg>
        <pc:cxnChg chg="mod">
          <ac:chgData name="Chervyakov, Andrey" userId="dbdfc4e7-c505-4785-a117-c03dfe609c52" providerId="ADAL" clId="{F0544BE7-6E34-4AB1-AEBB-EC0AA5AAFFD6}" dt="2021-09-05T14:12:02.173" v="966"/>
          <ac:cxnSpMkLst>
            <pc:docMk/>
            <pc:sldMk cId="3782454930" sldId="858"/>
            <ac:cxnSpMk id="25" creationId="{C29C3775-8183-44F0-AEAE-5174EA334E9A}"/>
          </ac:cxnSpMkLst>
        </pc:cxnChg>
        <pc:cxnChg chg="mod">
          <ac:chgData name="Chervyakov, Andrey" userId="dbdfc4e7-c505-4785-a117-c03dfe609c52" providerId="ADAL" clId="{F0544BE7-6E34-4AB1-AEBB-EC0AA5AAFFD6}" dt="2021-09-05T14:12:02.173" v="966"/>
          <ac:cxnSpMkLst>
            <pc:docMk/>
            <pc:sldMk cId="3782454930" sldId="858"/>
            <ac:cxnSpMk id="26" creationId="{E540A667-258B-4726-8B87-F06603FD11B8}"/>
          </ac:cxnSpMkLst>
        </pc:cxnChg>
      </pc:sldChg>
      <pc:sldChg chg="modSp mod">
        <pc:chgData name="Chervyakov, Andrey" userId="dbdfc4e7-c505-4785-a117-c03dfe609c52" providerId="ADAL" clId="{F0544BE7-6E34-4AB1-AEBB-EC0AA5AAFFD6}" dt="2021-09-05T11:18:44.005" v="794"/>
        <pc:sldMkLst>
          <pc:docMk/>
          <pc:sldMk cId="3857566825" sldId="860"/>
        </pc:sldMkLst>
        <pc:spChg chg="mod">
          <ac:chgData name="Chervyakov, Andrey" userId="dbdfc4e7-c505-4785-a117-c03dfe609c52" providerId="ADAL" clId="{F0544BE7-6E34-4AB1-AEBB-EC0AA5AAFFD6}" dt="2021-09-05T11:18:44.005" v="794"/>
          <ac:spMkLst>
            <pc:docMk/>
            <pc:sldMk cId="3857566825" sldId="860"/>
            <ac:spMk id="2" creationId="{E7244054-4CA9-4D3B-93D3-0D5CAF634EDD}"/>
          </ac:spMkLst>
        </pc:spChg>
      </pc:sldChg>
      <pc:sldChg chg="modSp add mod">
        <pc:chgData name="Chervyakov, Andrey" userId="dbdfc4e7-c505-4785-a117-c03dfe609c52" providerId="ADAL" clId="{F0544BE7-6E34-4AB1-AEBB-EC0AA5AAFFD6}" dt="2021-09-05T09:56:42.156" v="3" actId="6549"/>
        <pc:sldMkLst>
          <pc:docMk/>
          <pc:sldMk cId="4283360399" sldId="974"/>
        </pc:sldMkLst>
        <pc:spChg chg="mod">
          <ac:chgData name="Chervyakov, Andrey" userId="dbdfc4e7-c505-4785-a117-c03dfe609c52" providerId="ADAL" clId="{F0544BE7-6E34-4AB1-AEBB-EC0AA5AAFFD6}" dt="2021-09-05T09:56:42.156" v="3" actId="6549"/>
          <ac:spMkLst>
            <pc:docMk/>
            <pc:sldMk cId="4283360399" sldId="974"/>
            <ac:spMk id="2" creationId="{586FE957-3966-4252-A9FC-C42F352E53A9}"/>
          </ac:spMkLst>
        </pc:spChg>
        <pc:spChg chg="mod">
          <ac:chgData name="Chervyakov, Andrey" userId="dbdfc4e7-c505-4785-a117-c03dfe609c52" providerId="ADAL" clId="{F0544BE7-6E34-4AB1-AEBB-EC0AA5AAFFD6}" dt="2021-09-05T09:56:29.069" v="1"/>
          <ac:spMkLst>
            <pc:docMk/>
            <pc:sldMk cId="4283360399" sldId="974"/>
            <ac:spMk id="3" creationId="{04771246-319D-4C3A-9DB1-8C4D30A3AD33}"/>
          </ac:spMkLst>
        </pc:spChg>
      </pc:sldChg>
      <pc:sldChg chg="addSp delSp modSp add del mod">
        <pc:chgData name="Chervyakov, Andrey" userId="dbdfc4e7-c505-4785-a117-c03dfe609c52" providerId="ADAL" clId="{F0544BE7-6E34-4AB1-AEBB-EC0AA5AAFFD6}" dt="2021-09-05T14:12:12.089" v="970" actId="47"/>
        <pc:sldMkLst>
          <pc:docMk/>
          <pc:sldMk cId="1766555695" sldId="975"/>
        </pc:sldMkLst>
        <pc:spChg chg="mod">
          <ac:chgData name="Chervyakov, Andrey" userId="dbdfc4e7-c505-4785-a117-c03dfe609c52" providerId="ADAL" clId="{F0544BE7-6E34-4AB1-AEBB-EC0AA5AAFFD6}" dt="2021-09-05T11:20:50.479" v="813" actId="6549"/>
          <ac:spMkLst>
            <pc:docMk/>
            <pc:sldMk cId="1766555695" sldId="975"/>
            <ac:spMk id="2" creationId="{E7244054-4CA9-4D3B-93D3-0D5CAF634EDD}"/>
          </ac:spMkLst>
        </pc:spChg>
        <pc:spChg chg="add del mod">
          <ac:chgData name="Chervyakov, Andrey" userId="dbdfc4e7-c505-4785-a117-c03dfe609c52" providerId="ADAL" clId="{F0544BE7-6E34-4AB1-AEBB-EC0AA5AAFFD6}" dt="2021-09-05T11:21:01.566" v="816" actId="478"/>
          <ac:spMkLst>
            <pc:docMk/>
            <pc:sldMk cId="1766555695" sldId="975"/>
            <ac:spMk id="4" creationId="{388F75D5-3E41-4800-83DD-873B19E75FB2}"/>
          </ac:spMkLst>
        </pc:spChg>
        <pc:spChg chg="del">
          <ac:chgData name="Chervyakov, Andrey" userId="dbdfc4e7-c505-4785-a117-c03dfe609c52" providerId="ADAL" clId="{F0544BE7-6E34-4AB1-AEBB-EC0AA5AAFFD6}" dt="2021-09-05T11:20:58.764" v="815" actId="478"/>
          <ac:spMkLst>
            <pc:docMk/>
            <pc:sldMk cId="1766555695" sldId="975"/>
            <ac:spMk id="7" creationId="{79D363B0-547B-4C72-8C0D-1BF82753754B}"/>
          </ac:spMkLst>
        </pc:spChg>
        <pc:spChg chg="mod">
          <ac:chgData name="Chervyakov, Andrey" userId="dbdfc4e7-c505-4785-a117-c03dfe609c52" providerId="ADAL" clId="{F0544BE7-6E34-4AB1-AEBB-EC0AA5AAFFD6}" dt="2021-09-05T14:10:00.159" v="935" actId="14100"/>
          <ac:spMkLst>
            <pc:docMk/>
            <pc:sldMk cId="1766555695" sldId="975"/>
            <ac:spMk id="8" creationId="{798B5E2F-215F-4D0B-B43C-8AC8A3E98778}"/>
          </ac:spMkLst>
        </pc:spChg>
        <pc:grpChg chg="mod">
          <ac:chgData name="Chervyakov, Andrey" userId="dbdfc4e7-c505-4785-a117-c03dfe609c52" providerId="ADAL" clId="{F0544BE7-6E34-4AB1-AEBB-EC0AA5AAFFD6}" dt="2021-09-05T14:11:13.227" v="958" actId="1076"/>
          <ac:grpSpMkLst>
            <pc:docMk/>
            <pc:sldMk cId="1766555695" sldId="975"/>
            <ac:grpSpMk id="21" creationId="{4752AA2E-79C5-474C-8F56-1E759568F0E9}"/>
          </ac:grpSpMkLst>
        </pc:grpChg>
      </pc:sldChg>
    </pc:docChg>
  </pc:docChgLst>
  <pc:docChgLst>
    <pc:chgData name="Chervyakov, Andrey" userId="dbdfc4e7-c505-4785-a117-c03dfe609c52" providerId="ADAL" clId="{3BD6812D-DEF8-42A6-BC39-56F951E54A46}"/>
    <pc:docChg chg="undo custSel addSld delSld modSld sldOrd">
      <pc:chgData name="Chervyakov, Andrey" userId="dbdfc4e7-c505-4785-a117-c03dfe609c52" providerId="ADAL" clId="{3BD6812D-DEF8-42A6-BC39-56F951E54A46}" dt="2021-10-22T08:31:32.426" v="56" actId="47"/>
      <pc:docMkLst>
        <pc:docMk/>
      </pc:docMkLst>
      <pc:sldChg chg="modSp mod">
        <pc:chgData name="Chervyakov, Andrey" userId="dbdfc4e7-c505-4785-a117-c03dfe609c52" providerId="ADAL" clId="{3BD6812D-DEF8-42A6-BC39-56F951E54A46}" dt="2021-10-22T08:29:24.982" v="54" actId="27636"/>
        <pc:sldMkLst>
          <pc:docMk/>
          <pc:sldMk cId="3086262909" sldId="856"/>
        </pc:sldMkLst>
        <pc:spChg chg="mod">
          <ac:chgData name="Chervyakov, Andrey" userId="dbdfc4e7-c505-4785-a117-c03dfe609c52" providerId="ADAL" clId="{3BD6812D-DEF8-42A6-BC39-56F951E54A46}" dt="2021-10-22T08:29:24.982" v="54" actId="27636"/>
          <ac:spMkLst>
            <pc:docMk/>
            <pc:sldMk cId="3086262909" sldId="856"/>
            <ac:spMk id="3" creationId="{A0245996-E417-4CC2-A295-752503B4E57E}"/>
          </ac:spMkLst>
        </pc:spChg>
      </pc:sldChg>
      <pc:sldChg chg="modSp mod ord">
        <pc:chgData name="Chervyakov, Andrey" userId="dbdfc4e7-c505-4785-a117-c03dfe609c52" providerId="ADAL" clId="{3BD6812D-DEF8-42A6-BC39-56F951E54A46}" dt="2021-10-22T08:28:34.702" v="49"/>
        <pc:sldMkLst>
          <pc:docMk/>
          <pc:sldMk cId="1106428097" sldId="857"/>
        </pc:sldMkLst>
        <pc:spChg chg="mod">
          <ac:chgData name="Chervyakov, Andrey" userId="dbdfc4e7-c505-4785-a117-c03dfe609c52" providerId="ADAL" clId="{3BD6812D-DEF8-42A6-BC39-56F951E54A46}" dt="2021-10-22T08:28:29.385" v="48"/>
          <ac:spMkLst>
            <pc:docMk/>
            <pc:sldMk cId="1106428097" sldId="857"/>
            <ac:spMk id="3" creationId="{A0245996-E417-4CC2-A295-752503B4E57E}"/>
          </ac:spMkLst>
        </pc:spChg>
        <pc:spChg chg="mod">
          <ac:chgData name="Chervyakov, Andrey" userId="dbdfc4e7-c505-4785-a117-c03dfe609c52" providerId="ADAL" clId="{3BD6812D-DEF8-42A6-BC39-56F951E54A46}" dt="2021-10-22T08:28:34.702" v="49"/>
          <ac:spMkLst>
            <pc:docMk/>
            <pc:sldMk cId="1106428097" sldId="857"/>
            <ac:spMk id="4" creationId="{2B5419D5-99DD-4183-879A-59ECDC36245F}"/>
          </ac:spMkLst>
        </pc:spChg>
      </pc:sldChg>
      <pc:sldChg chg="modSp mod">
        <pc:chgData name="Chervyakov, Andrey" userId="dbdfc4e7-c505-4785-a117-c03dfe609c52" providerId="ADAL" clId="{3BD6812D-DEF8-42A6-BC39-56F951E54A46}" dt="2021-10-22T08:25:06.095" v="40"/>
        <pc:sldMkLst>
          <pc:docMk/>
          <pc:sldMk cId="4283360399" sldId="974"/>
        </pc:sldMkLst>
        <pc:spChg chg="mod">
          <ac:chgData name="Chervyakov, Andrey" userId="dbdfc4e7-c505-4785-a117-c03dfe609c52" providerId="ADAL" clId="{3BD6812D-DEF8-42A6-BC39-56F951E54A46}" dt="2021-10-22T08:25:06.095" v="40"/>
          <ac:spMkLst>
            <pc:docMk/>
            <pc:sldMk cId="4283360399" sldId="974"/>
            <ac:spMk id="2" creationId="{586FE957-3966-4252-A9FC-C42F352E53A9}"/>
          </ac:spMkLst>
        </pc:spChg>
        <pc:spChg chg="mod">
          <ac:chgData name="Chervyakov, Andrey" userId="dbdfc4e7-c505-4785-a117-c03dfe609c52" providerId="ADAL" clId="{3BD6812D-DEF8-42A6-BC39-56F951E54A46}" dt="2021-10-22T08:25:00.030" v="39" actId="27636"/>
          <ac:spMkLst>
            <pc:docMk/>
            <pc:sldMk cId="4283360399" sldId="974"/>
            <ac:spMk id="4" creationId="{5059344D-8598-4A55-8E7C-C1CDD48C1267}"/>
          </ac:spMkLst>
        </pc:spChg>
      </pc:sldChg>
      <pc:sldChg chg="add del">
        <pc:chgData name="Chervyakov, Andrey" userId="dbdfc4e7-c505-4785-a117-c03dfe609c52" providerId="ADAL" clId="{3BD6812D-DEF8-42A6-BC39-56F951E54A46}" dt="2021-10-22T08:31:32.426" v="56" actId="47"/>
        <pc:sldMkLst>
          <pc:docMk/>
          <pc:sldMk cId="293501039" sldId="975"/>
        </pc:sldMkLst>
      </pc:sldChg>
      <pc:sldChg chg="add del">
        <pc:chgData name="Chervyakov, Andrey" userId="dbdfc4e7-c505-4785-a117-c03dfe609c52" providerId="ADAL" clId="{3BD6812D-DEF8-42A6-BC39-56F951E54A46}" dt="2021-10-22T08:28:36.885" v="50" actId="47"/>
        <pc:sldMkLst>
          <pc:docMk/>
          <pc:sldMk cId="3457517760" sldId="975"/>
        </pc:sldMkLst>
      </pc:sldChg>
    </pc:docChg>
  </pc:docChgLst>
  <pc:docChgLst>
    <pc:chgData name="Chervyakov, Andrey" userId="dbdfc4e7-c505-4785-a117-c03dfe609c52" providerId="ADAL" clId="{0374FF0B-41FF-4F3B-9581-CD516486F132}"/>
    <pc:docChg chg="undo custSel modSld">
      <pc:chgData name="Chervyakov, Andrey" userId="dbdfc4e7-c505-4785-a117-c03dfe609c52" providerId="ADAL" clId="{0374FF0B-41FF-4F3B-9581-CD516486F132}" dt="2021-09-06T18:15:32.629" v="44" actId="27636"/>
      <pc:docMkLst>
        <pc:docMk/>
      </pc:docMkLst>
      <pc:sldChg chg="addSp modSp mod">
        <pc:chgData name="Chervyakov, Andrey" userId="dbdfc4e7-c505-4785-a117-c03dfe609c52" providerId="ADAL" clId="{0374FF0B-41FF-4F3B-9581-CD516486F132}" dt="2021-09-06T18:15:32.629" v="44" actId="27636"/>
        <pc:sldMkLst>
          <pc:docMk/>
          <pc:sldMk cId="3086262909" sldId="856"/>
        </pc:sldMkLst>
        <pc:spChg chg="mod">
          <ac:chgData name="Chervyakov, Andrey" userId="dbdfc4e7-c505-4785-a117-c03dfe609c52" providerId="ADAL" clId="{0374FF0B-41FF-4F3B-9581-CD516486F132}" dt="2021-09-06T18:15:10.606" v="39" actId="27636"/>
          <ac:spMkLst>
            <pc:docMk/>
            <pc:sldMk cId="3086262909" sldId="856"/>
            <ac:spMk id="3" creationId="{A0245996-E417-4CC2-A295-752503B4E57E}"/>
          </ac:spMkLst>
        </pc:spChg>
        <pc:spChg chg="add mod">
          <ac:chgData name="Chervyakov, Andrey" userId="dbdfc4e7-c505-4785-a117-c03dfe609c52" providerId="ADAL" clId="{0374FF0B-41FF-4F3B-9581-CD516486F132}" dt="2021-09-06T18:15:32.629" v="44" actId="27636"/>
          <ac:spMkLst>
            <pc:docMk/>
            <pc:sldMk cId="3086262909" sldId="856"/>
            <ac:spMk id="4" creationId="{1EC10389-2AB8-4DBC-AF43-360CDB0558FF}"/>
          </ac:spMkLst>
        </pc:spChg>
      </pc:sldChg>
    </pc:docChg>
  </pc:docChgLst>
  <pc:docChgLst>
    <pc:chgData name="Chervyakov, Andrey" userId="dbdfc4e7-c505-4785-a117-c03dfe609c52" providerId="ADAL" clId="{51F8CA03-C8BA-43B3-B01A-B1510F4B88A7}"/>
    <pc:docChg chg="undo custSel addSld delSld modSld sldOrd">
      <pc:chgData name="Chervyakov, Andrey" userId="dbdfc4e7-c505-4785-a117-c03dfe609c52" providerId="ADAL" clId="{51F8CA03-C8BA-43B3-B01A-B1510F4B88A7}" dt="2021-04-30T07:20:48.014" v="14483" actId="20577"/>
      <pc:docMkLst>
        <pc:docMk/>
      </pc:docMkLst>
      <pc:sldChg chg="addSp delSp modSp mod">
        <pc:chgData name="Chervyakov, Andrey" userId="dbdfc4e7-c505-4785-a117-c03dfe609c52" providerId="ADAL" clId="{51F8CA03-C8BA-43B3-B01A-B1510F4B88A7}" dt="2021-04-28T14:25:25.455" v="1931" actId="478"/>
        <pc:sldMkLst>
          <pc:docMk/>
          <pc:sldMk cId="4250598328" sldId="330"/>
        </pc:sldMkLst>
        <pc:spChg chg="mod">
          <ac:chgData name="Chervyakov, Andrey" userId="dbdfc4e7-c505-4785-a117-c03dfe609c52" providerId="ADAL" clId="{51F8CA03-C8BA-43B3-B01A-B1510F4B88A7}" dt="2021-04-28T14:24:10.158" v="1844" actId="14100"/>
          <ac:spMkLst>
            <pc:docMk/>
            <pc:sldMk cId="4250598328" sldId="330"/>
            <ac:spMk id="25" creationId="{439DE010-8683-47E0-8D03-BDD84799AA50}"/>
          </ac:spMkLst>
        </pc:spChg>
        <pc:spChg chg="mod">
          <ac:chgData name="Chervyakov, Andrey" userId="dbdfc4e7-c505-4785-a117-c03dfe609c52" providerId="ADAL" clId="{51F8CA03-C8BA-43B3-B01A-B1510F4B88A7}" dt="2021-04-28T14:24:19.621" v="1849" actId="1037"/>
          <ac:spMkLst>
            <pc:docMk/>
            <pc:sldMk cId="4250598328" sldId="330"/>
            <ac:spMk id="26" creationId="{2129B1E0-3A04-4F80-B838-9C22226486B3}"/>
          </ac:spMkLst>
        </pc:spChg>
        <pc:spChg chg="mod">
          <ac:chgData name="Chervyakov, Andrey" userId="dbdfc4e7-c505-4785-a117-c03dfe609c52" providerId="ADAL" clId="{51F8CA03-C8BA-43B3-B01A-B1510F4B88A7}" dt="2021-04-28T14:24:14.261" v="1845" actId="1076"/>
          <ac:spMkLst>
            <pc:docMk/>
            <pc:sldMk cId="4250598328" sldId="330"/>
            <ac:spMk id="27" creationId="{115FAB9A-F79C-4404-BDBD-348AEAE7C148}"/>
          </ac:spMkLst>
        </pc:spChg>
        <pc:spChg chg="add mod">
          <ac:chgData name="Chervyakov, Andrey" userId="dbdfc4e7-c505-4785-a117-c03dfe609c52" providerId="ADAL" clId="{51F8CA03-C8BA-43B3-B01A-B1510F4B88A7}" dt="2021-04-28T14:23:26.605" v="1840" actId="20577"/>
          <ac:spMkLst>
            <pc:docMk/>
            <pc:sldMk cId="4250598328" sldId="330"/>
            <ac:spMk id="38" creationId="{A50D6A66-542F-4080-8611-F4E42B861D58}"/>
          </ac:spMkLst>
        </pc:spChg>
        <pc:spChg chg="add mod">
          <ac:chgData name="Chervyakov, Andrey" userId="dbdfc4e7-c505-4785-a117-c03dfe609c52" providerId="ADAL" clId="{51F8CA03-C8BA-43B3-B01A-B1510F4B88A7}" dt="2021-04-28T14:23:17.336" v="1825" actId="1038"/>
          <ac:spMkLst>
            <pc:docMk/>
            <pc:sldMk cId="4250598328" sldId="330"/>
            <ac:spMk id="39" creationId="{6AAA50A8-13F6-4FF4-B827-5B5AED698966}"/>
          </ac:spMkLst>
        </pc:spChg>
        <pc:spChg chg="add mod">
          <ac:chgData name="Chervyakov, Andrey" userId="dbdfc4e7-c505-4785-a117-c03dfe609c52" providerId="ADAL" clId="{51F8CA03-C8BA-43B3-B01A-B1510F4B88A7}" dt="2021-04-28T14:25:02.910" v="1927" actId="1038"/>
          <ac:spMkLst>
            <pc:docMk/>
            <pc:sldMk cId="4250598328" sldId="330"/>
            <ac:spMk id="43" creationId="{B3A3A1DB-9FA2-41BF-8B0C-7B1319124A06}"/>
          </ac:spMkLst>
        </pc:spChg>
        <pc:spChg chg="add mod">
          <ac:chgData name="Chervyakov, Andrey" userId="dbdfc4e7-c505-4785-a117-c03dfe609c52" providerId="ADAL" clId="{51F8CA03-C8BA-43B3-B01A-B1510F4B88A7}" dt="2021-04-28T14:24:51.876" v="1926" actId="20577"/>
          <ac:spMkLst>
            <pc:docMk/>
            <pc:sldMk cId="4250598328" sldId="330"/>
            <ac:spMk id="44" creationId="{75D10600-6212-43F4-9BA0-A7E49D762FDF}"/>
          </ac:spMkLst>
        </pc:spChg>
        <pc:spChg chg="mod">
          <ac:chgData name="Chervyakov, Andrey" userId="dbdfc4e7-c505-4785-a117-c03dfe609c52" providerId="ADAL" clId="{51F8CA03-C8BA-43B3-B01A-B1510F4B88A7}" dt="2021-04-28T14:24:30.837" v="1903" actId="1036"/>
          <ac:spMkLst>
            <pc:docMk/>
            <pc:sldMk cId="4250598328" sldId="330"/>
            <ac:spMk id="45" creationId="{B9C120F2-21BC-42FA-8825-7FE06096EFE5}"/>
          </ac:spMkLst>
        </pc:spChg>
        <pc:spChg chg="mod">
          <ac:chgData name="Chervyakov, Andrey" userId="dbdfc4e7-c505-4785-a117-c03dfe609c52" providerId="ADAL" clId="{51F8CA03-C8BA-43B3-B01A-B1510F4B88A7}" dt="2021-04-28T14:24:27.697" v="1887" actId="1076"/>
          <ac:spMkLst>
            <pc:docMk/>
            <pc:sldMk cId="4250598328" sldId="330"/>
            <ac:spMk id="46" creationId="{EE94184A-F10C-4681-9C64-C9FA6A3A0F48}"/>
          </ac:spMkLst>
        </pc:spChg>
        <pc:spChg chg="add del mod">
          <ac:chgData name="Chervyakov, Andrey" userId="dbdfc4e7-c505-4785-a117-c03dfe609c52" providerId="ADAL" clId="{51F8CA03-C8BA-43B3-B01A-B1510F4B88A7}" dt="2021-04-28T14:25:25.455" v="1931" actId="478"/>
          <ac:spMkLst>
            <pc:docMk/>
            <pc:sldMk cId="4250598328" sldId="330"/>
            <ac:spMk id="47" creationId="{666E57A2-FBE2-4B52-BF2D-0E9D2A6F54F1}"/>
          </ac:spMkLst>
        </pc:spChg>
        <pc:spChg chg="add del mod">
          <ac:chgData name="Chervyakov, Andrey" userId="dbdfc4e7-c505-4785-a117-c03dfe609c52" providerId="ADAL" clId="{51F8CA03-C8BA-43B3-B01A-B1510F4B88A7}" dt="2021-04-28T14:25:25.455" v="1931" actId="478"/>
          <ac:spMkLst>
            <pc:docMk/>
            <pc:sldMk cId="4250598328" sldId="330"/>
            <ac:spMk id="48" creationId="{28622E22-6CD5-4396-B3C2-535B5C13142C}"/>
          </ac:spMkLst>
        </pc:spChg>
      </pc:sldChg>
      <pc:sldChg chg="modSp add del mod">
        <pc:chgData name="Chervyakov, Andrey" userId="dbdfc4e7-c505-4785-a117-c03dfe609c52" providerId="ADAL" clId="{51F8CA03-C8BA-43B3-B01A-B1510F4B88A7}" dt="2021-04-29T06:35:50.273" v="11601" actId="47"/>
        <pc:sldMkLst>
          <pc:docMk/>
          <pc:sldMk cId="3394060094" sldId="333"/>
        </pc:sldMkLst>
        <pc:spChg chg="mod">
          <ac:chgData name="Chervyakov, Andrey" userId="dbdfc4e7-c505-4785-a117-c03dfe609c52" providerId="ADAL" clId="{51F8CA03-C8BA-43B3-B01A-B1510F4B88A7}" dt="2021-04-29T06:34:32.569" v="11584" actId="1035"/>
          <ac:spMkLst>
            <pc:docMk/>
            <pc:sldMk cId="3394060094" sldId="333"/>
            <ac:spMk id="2" creationId="{C3EB9674-8CBD-42F1-B7E6-B1C142BFE54C}"/>
          </ac:spMkLst>
        </pc:spChg>
        <pc:spChg chg="mod">
          <ac:chgData name="Chervyakov, Andrey" userId="dbdfc4e7-c505-4785-a117-c03dfe609c52" providerId="ADAL" clId="{51F8CA03-C8BA-43B3-B01A-B1510F4B88A7}" dt="2021-04-29T06:34:32.569" v="11584" actId="1035"/>
          <ac:spMkLst>
            <pc:docMk/>
            <pc:sldMk cId="3394060094" sldId="333"/>
            <ac:spMk id="3" creationId="{BB73FD67-4B77-4EF9-A234-2A9830F93032}"/>
          </ac:spMkLst>
        </pc:spChg>
        <pc:spChg chg="mod">
          <ac:chgData name="Chervyakov, Andrey" userId="dbdfc4e7-c505-4785-a117-c03dfe609c52" providerId="ADAL" clId="{51F8CA03-C8BA-43B3-B01A-B1510F4B88A7}" dt="2021-04-29T06:34:32.569" v="11584" actId="1035"/>
          <ac:spMkLst>
            <pc:docMk/>
            <pc:sldMk cId="3394060094" sldId="333"/>
            <ac:spMk id="4" creationId="{ABED28AF-1BDF-4AA9-9729-FDEA41A7AC5F}"/>
          </ac:spMkLst>
        </pc:spChg>
        <pc:spChg chg="mod">
          <ac:chgData name="Chervyakov, Andrey" userId="dbdfc4e7-c505-4785-a117-c03dfe609c52" providerId="ADAL" clId="{51F8CA03-C8BA-43B3-B01A-B1510F4B88A7}" dt="2021-04-29T06:33:29.017" v="11544" actId="20577"/>
          <ac:spMkLst>
            <pc:docMk/>
            <pc:sldMk cId="3394060094" sldId="333"/>
            <ac:spMk id="5" creationId="{9CE52BDC-24FE-4EE0-9337-6556165ED08B}"/>
          </ac:spMkLst>
        </pc:spChg>
        <pc:spChg chg="mod">
          <ac:chgData name="Chervyakov, Andrey" userId="dbdfc4e7-c505-4785-a117-c03dfe609c52" providerId="ADAL" clId="{51F8CA03-C8BA-43B3-B01A-B1510F4B88A7}" dt="2021-04-29T06:34:38.427" v="11587" actId="113"/>
          <ac:spMkLst>
            <pc:docMk/>
            <pc:sldMk cId="3394060094" sldId="333"/>
            <ac:spMk id="7" creationId="{03A2829D-2962-4E4E-9968-58B21257DF27}"/>
          </ac:spMkLst>
        </pc:spChg>
        <pc:spChg chg="mod">
          <ac:chgData name="Chervyakov, Andrey" userId="dbdfc4e7-c505-4785-a117-c03dfe609c52" providerId="ADAL" clId="{51F8CA03-C8BA-43B3-B01A-B1510F4B88A7}" dt="2021-04-29T06:34:53.833" v="11593" actId="113"/>
          <ac:spMkLst>
            <pc:docMk/>
            <pc:sldMk cId="3394060094" sldId="333"/>
            <ac:spMk id="8" creationId="{D40FD078-A2A5-48A4-9037-1B345D979F10}"/>
          </ac:spMkLst>
        </pc:spChg>
        <pc:spChg chg="mod">
          <ac:chgData name="Chervyakov, Andrey" userId="dbdfc4e7-c505-4785-a117-c03dfe609c52" providerId="ADAL" clId="{51F8CA03-C8BA-43B3-B01A-B1510F4B88A7}" dt="2021-04-29T06:34:32.569" v="11584" actId="1035"/>
          <ac:spMkLst>
            <pc:docMk/>
            <pc:sldMk cId="3394060094" sldId="333"/>
            <ac:spMk id="9" creationId="{893D5D03-CF18-419C-A116-6D139E683267}"/>
          </ac:spMkLst>
        </pc:spChg>
      </pc:sldChg>
      <pc:sldChg chg="modSp mod">
        <pc:chgData name="Chervyakov, Andrey" userId="dbdfc4e7-c505-4785-a117-c03dfe609c52" providerId="ADAL" clId="{51F8CA03-C8BA-43B3-B01A-B1510F4B88A7}" dt="2021-04-28T14:30:39.324" v="2093" actId="21"/>
        <pc:sldMkLst>
          <pc:docMk/>
          <pc:sldMk cId="2617397389" sldId="334"/>
        </pc:sldMkLst>
        <pc:graphicFrameChg chg="mod modGraphic">
          <ac:chgData name="Chervyakov, Andrey" userId="dbdfc4e7-c505-4785-a117-c03dfe609c52" providerId="ADAL" clId="{51F8CA03-C8BA-43B3-B01A-B1510F4B88A7}" dt="2021-04-28T14:30:39.324" v="2093" actId="21"/>
          <ac:graphicFrameMkLst>
            <pc:docMk/>
            <pc:sldMk cId="2617397389" sldId="334"/>
            <ac:graphicFrameMk id="4" creationId="{CDBF422E-74B2-48C0-91EE-CEC26C9B52E9}"/>
          </ac:graphicFrameMkLst>
        </pc:graphicFrameChg>
      </pc:sldChg>
      <pc:sldChg chg="del">
        <pc:chgData name="Chervyakov, Andrey" userId="dbdfc4e7-c505-4785-a117-c03dfe609c52" providerId="ADAL" clId="{51F8CA03-C8BA-43B3-B01A-B1510F4B88A7}" dt="2021-04-28T14:21:44.349" v="1785" actId="47"/>
        <pc:sldMkLst>
          <pc:docMk/>
          <pc:sldMk cId="1254884503" sldId="351"/>
        </pc:sldMkLst>
      </pc:sldChg>
      <pc:sldChg chg="del">
        <pc:chgData name="Chervyakov, Andrey" userId="dbdfc4e7-c505-4785-a117-c03dfe609c52" providerId="ADAL" clId="{51F8CA03-C8BA-43B3-B01A-B1510F4B88A7}" dt="2021-04-28T14:21:44.349" v="1785" actId="47"/>
        <pc:sldMkLst>
          <pc:docMk/>
          <pc:sldMk cId="1428749073" sldId="353"/>
        </pc:sldMkLst>
      </pc:sldChg>
      <pc:sldChg chg="modSp del mod">
        <pc:chgData name="Chervyakov, Andrey" userId="dbdfc4e7-c505-4785-a117-c03dfe609c52" providerId="ADAL" clId="{51F8CA03-C8BA-43B3-B01A-B1510F4B88A7}" dt="2021-04-28T14:22:08.791" v="1816" actId="47"/>
        <pc:sldMkLst>
          <pc:docMk/>
          <pc:sldMk cId="1291240738" sldId="354"/>
        </pc:sldMkLst>
        <pc:spChg chg="mod">
          <ac:chgData name="Chervyakov, Andrey" userId="dbdfc4e7-c505-4785-a117-c03dfe609c52" providerId="ADAL" clId="{51F8CA03-C8BA-43B3-B01A-B1510F4B88A7}" dt="2021-04-28T14:21:19.017" v="1782" actId="20577"/>
          <ac:spMkLst>
            <pc:docMk/>
            <pc:sldMk cId="1291240738" sldId="354"/>
            <ac:spMk id="2" creationId="{F6DDA112-EABA-44ED-9ED6-E7487C3859CC}"/>
          </ac:spMkLst>
        </pc:spChg>
      </pc:sldChg>
      <pc:sldChg chg="modSp mod">
        <pc:chgData name="Chervyakov, Andrey" userId="dbdfc4e7-c505-4785-a117-c03dfe609c52" providerId="ADAL" clId="{51F8CA03-C8BA-43B3-B01A-B1510F4B88A7}" dt="2021-04-29T06:06:27.413" v="10324" actId="6549"/>
        <pc:sldMkLst>
          <pc:docMk/>
          <pc:sldMk cId="4023035675" sldId="806"/>
        </pc:sldMkLst>
        <pc:spChg chg="mod">
          <ac:chgData name="Chervyakov, Andrey" userId="dbdfc4e7-c505-4785-a117-c03dfe609c52" providerId="ADAL" clId="{51F8CA03-C8BA-43B3-B01A-B1510F4B88A7}" dt="2021-04-29T06:06:27.413" v="10324" actId="6549"/>
          <ac:spMkLst>
            <pc:docMk/>
            <pc:sldMk cId="4023035675" sldId="806"/>
            <ac:spMk id="2" creationId="{5F8F0A9C-D867-4C96-B406-D9ECFA3BB6C7}"/>
          </ac:spMkLst>
        </pc:spChg>
        <pc:spChg chg="mod">
          <ac:chgData name="Chervyakov, Andrey" userId="dbdfc4e7-c505-4785-a117-c03dfe609c52" providerId="ADAL" clId="{51F8CA03-C8BA-43B3-B01A-B1510F4B88A7}" dt="2021-04-29T06:06:22.240" v="10322" actId="20577"/>
          <ac:spMkLst>
            <pc:docMk/>
            <pc:sldMk cId="4023035675" sldId="806"/>
            <ac:spMk id="4" creationId="{059BF100-53A3-4317-A9F6-FEF45409C635}"/>
          </ac:spMkLst>
        </pc:spChg>
      </pc:sldChg>
      <pc:sldChg chg="addSp delSp modSp mod">
        <pc:chgData name="Chervyakov, Andrey" userId="dbdfc4e7-c505-4785-a117-c03dfe609c52" providerId="ADAL" clId="{51F8CA03-C8BA-43B3-B01A-B1510F4B88A7}" dt="2021-04-30T06:27:37.782" v="12401" actId="20577"/>
        <pc:sldMkLst>
          <pc:docMk/>
          <pc:sldMk cId="500884402" sldId="808"/>
        </pc:sldMkLst>
        <pc:spChg chg="mod">
          <ac:chgData name="Chervyakov, Andrey" userId="dbdfc4e7-c505-4785-a117-c03dfe609c52" providerId="ADAL" clId="{51F8CA03-C8BA-43B3-B01A-B1510F4B88A7}" dt="2021-04-29T07:08:15.846" v="12156" actId="20577"/>
          <ac:spMkLst>
            <pc:docMk/>
            <pc:sldMk cId="500884402" sldId="808"/>
            <ac:spMk id="2" creationId="{0DB1A358-1CFC-4629-AE39-00B1AB3CBB1A}"/>
          </ac:spMkLst>
        </pc:spChg>
        <pc:spChg chg="mod">
          <ac:chgData name="Chervyakov, Andrey" userId="dbdfc4e7-c505-4785-a117-c03dfe609c52" providerId="ADAL" clId="{51F8CA03-C8BA-43B3-B01A-B1510F4B88A7}" dt="2021-04-30T06:27:37.782" v="12401" actId="20577"/>
          <ac:spMkLst>
            <pc:docMk/>
            <pc:sldMk cId="500884402" sldId="808"/>
            <ac:spMk id="3" creationId="{8CB35B66-A145-4A82-B7AF-1170D1FE24AC}"/>
          </ac:spMkLst>
        </pc:spChg>
        <pc:spChg chg="add del mod">
          <ac:chgData name="Chervyakov, Andrey" userId="dbdfc4e7-c505-4785-a117-c03dfe609c52" providerId="ADAL" clId="{51F8CA03-C8BA-43B3-B01A-B1510F4B88A7}" dt="2021-04-29T07:12:05.741" v="12339" actId="478"/>
          <ac:spMkLst>
            <pc:docMk/>
            <pc:sldMk cId="500884402" sldId="808"/>
            <ac:spMk id="4" creationId="{14C6E1D5-20AE-4161-835D-A07D108BEF2F}"/>
          </ac:spMkLst>
        </pc:spChg>
      </pc:sldChg>
      <pc:sldChg chg="modSp del mod">
        <pc:chgData name="Chervyakov, Andrey" userId="dbdfc4e7-c505-4785-a117-c03dfe609c52" providerId="ADAL" clId="{51F8CA03-C8BA-43B3-B01A-B1510F4B88A7}" dt="2021-04-28T14:21:02.564" v="1766" actId="47"/>
        <pc:sldMkLst>
          <pc:docMk/>
          <pc:sldMk cId="1669431166" sldId="809"/>
        </pc:sldMkLst>
        <pc:spChg chg="mod">
          <ac:chgData name="Chervyakov, Andrey" userId="dbdfc4e7-c505-4785-a117-c03dfe609c52" providerId="ADAL" clId="{51F8CA03-C8BA-43B3-B01A-B1510F4B88A7}" dt="2021-04-28T13:54:15.060" v="5" actId="20577"/>
          <ac:spMkLst>
            <pc:docMk/>
            <pc:sldMk cId="1669431166" sldId="809"/>
            <ac:spMk id="2" creationId="{0DB1A358-1CFC-4629-AE39-00B1AB3CBB1A}"/>
          </ac:spMkLst>
        </pc:spChg>
        <pc:spChg chg="mod">
          <ac:chgData name="Chervyakov, Andrey" userId="dbdfc4e7-c505-4785-a117-c03dfe609c52" providerId="ADAL" clId="{51F8CA03-C8BA-43B3-B01A-B1510F4B88A7}" dt="2021-04-28T13:54:50.772" v="38" actId="6549"/>
          <ac:spMkLst>
            <pc:docMk/>
            <pc:sldMk cId="1669431166" sldId="809"/>
            <ac:spMk id="3" creationId="{8CB35B66-A145-4A82-B7AF-1170D1FE24AC}"/>
          </ac:spMkLst>
        </pc:spChg>
      </pc:sldChg>
      <pc:sldChg chg="modSp mod">
        <pc:chgData name="Chervyakov, Andrey" userId="dbdfc4e7-c505-4785-a117-c03dfe609c52" providerId="ADAL" clId="{51F8CA03-C8BA-43B3-B01A-B1510F4B88A7}" dt="2021-04-28T14:22:02.164" v="1814" actId="20577"/>
        <pc:sldMkLst>
          <pc:docMk/>
          <pc:sldMk cId="3443734338" sldId="811"/>
        </pc:sldMkLst>
        <pc:spChg chg="mod">
          <ac:chgData name="Chervyakov, Andrey" userId="dbdfc4e7-c505-4785-a117-c03dfe609c52" providerId="ADAL" clId="{51F8CA03-C8BA-43B3-B01A-B1510F4B88A7}" dt="2021-04-28T14:22:02.164" v="1814" actId="20577"/>
          <ac:spMkLst>
            <pc:docMk/>
            <pc:sldMk cId="3443734338" sldId="811"/>
            <ac:spMk id="2" creationId="{97D764F8-CF7B-4369-BFBA-C2F9B32C232E}"/>
          </ac:spMkLst>
        </pc:spChg>
      </pc:sldChg>
      <pc:sldChg chg="del">
        <pc:chgData name="Chervyakov, Andrey" userId="dbdfc4e7-c505-4785-a117-c03dfe609c52" providerId="ADAL" clId="{51F8CA03-C8BA-43B3-B01A-B1510F4B88A7}" dt="2021-04-28T14:22:08.791" v="1816" actId="47"/>
        <pc:sldMkLst>
          <pc:docMk/>
          <pc:sldMk cId="3096218460" sldId="812"/>
        </pc:sldMkLst>
      </pc:sldChg>
      <pc:sldChg chg="del ord">
        <pc:chgData name="Chervyakov, Andrey" userId="dbdfc4e7-c505-4785-a117-c03dfe609c52" providerId="ADAL" clId="{51F8CA03-C8BA-43B3-B01A-B1510F4B88A7}" dt="2021-04-28T15:50:11.949" v="4218" actId="47"/>
        <pc:sldMkLst>
          <pc:docMk/>
          <pc:sldMk cId="2852020927" sldId="814"/>
        </pc:sldMkLst>
      </pc:sldChg>
      <pc:sldChg chg="del">
        <pc:chgData name="Chervyakov, Andrey" userId="dbdfc4e7-c505-4785-a117-c03dfe609c52" providerId="ADAL" clId="{51F8CA03-C8BA-43B3-B01A-B1510F4B88A7}" dt="2021-04-28T14:22:11.322" v="1817" actId="47"/>
        <pc:sldMkLst>
          <pc:docMk/>
          <pc:sldMk cId="4268890353" sldId="815"/>
        </pc:sldMkLst>
      </pc:sldChg>
      <pc:sldChg chg="modSp del mod">
        <pc:chgData name="Chervyakov, Andrey" userId="dbdfc4e7-c505-4785-a117-c03dfe609c52" providerId="ADAL" clId="{51F8CA03-C8BA-43B3-B01A-B1510F4B88A7}" dt="2021-04-28T15:24:13.866" v="3342" actId="47"/>
        <pc:sldMkLst>
          <pc:docMk/>
          <pc:sldMk cId="2965539365" sldId="816"/>
        </pc:sldMkLst>
        <pc:spChg chg="mod">
          <ac:chgData name="Chervyakov, Andrey" userId="dbdfc4e7-c505-4785-a117-c03dfe609c52" providerId="ADAL" clId="{51F8CA03-C8BA-43B3-B01A-B1510F4B88A7}" dt="2021-04-28T15:09:35.876" v="2988" actId="20577"/>
          <ac:spMkLst>
            <pc:docMk/>
            <pc:sldMk cId="2965539365" sldId="816"/>
            <ac:spMk id="3" creationId="{8CB35B66-A145-4A82-B7AF-1170D1FE24AC}"/>
          </ac:spMkLst>
        </pc:spChg>
      </pc:sldChg>
      <pc:sldChg chg="addSp delSp modSp add mod">
        <pc:chgData name="Chervyakov, Andrey" userId="dbdfc4e7-c505-4785-a117-c03dfe609c52" providerId="ADAL" clId="{51F8CA03-C8BA-43B3-B01A-B1510F4B88A7}" dt="2021-04-30T06:11:29.830" v="12378" actId="20577"/>
        <pc:sldMkLst>
          <pc:docMk/>
          <pc:sldMk cId="949583453" sldId="817"/>
        </pc:sldMkLst>
        <pc:spChg chg="mod">
          <ac:chgData name="Chervyakov, Andrey" userId="dbdfc4e7-c505-4785-a117-c03dfe609c52" providerId="ADAL" clId="{51F8CA03-C8BA-43B3-B01A-B1510F4B88A7}" dt="2021-04-28T18:56:52.455" v="8315" actId="20577"/>
          <ac:spMkLst>
            <pc:docMk/>
            <pc:sldMk cId="949583453" sldId="817"/>
            <ac:spMk id="2" creationId="{0DB1A358-1CFC-4629-AE39-00B1AB3CBB1A}"/>
          </ac:spMkLst>
        </pc:spChg>
        <pc:spChg chg="mod">
          <ac:chgData name="Chervyakov, Andrey" userId="dbdfc4e7-c505-4785-a117-c03dfe609c52" providerId="ADAL" clId="{51F8CA03-C8BA-43B3-B01A-B1510F4B88A7}" dt="2021-04-30T06:11:29.830" v="12378" actId="20577"/>
          <ac:spMkLst>
            <pc:docMk/>
            <pc:sldMk cId="949583453" sldId="817"/>
            <ac:spMk id="3" creationId="{8CB35B66-A145-4A82-B7AF-1170D1FE24AC}"/>
          </ac:spMkLst>
        </pc:spChg>
        <pc:spChg chg="add del mod">
          <ac:chgData name="Chervyakov, Andrey" userId="dbdfc4e7-c505-4785-a117-c03dfe609c52" providerId="ADAL" clId="{51F8CA03-C8BA-43B3-B01A-B1510F4B88A7}" dt="2021-04-28T18:56:45.258" v="8306" actId="478"/>
          <ac:spMkLst>
            <pc:docMk/>
            <pc:sldMk cId="949583453" sldId="817"/>
            <ac:spMk id="4" creationId="{7BB017F4-A795-4563-A889-4540F105094E}"/>
          </ac:spMkLst>
        </pc:spChg>
      </pc:sldChg>
      <pc:sldChg chg="modSp new del">
        <pc:chgData name="Chervyakov, Andrey" userId="dbdfc4e7-c505-4785-a117-c03dfe609c52" providerId="ADAL" clId="{51F8CA03-C8BA-43B3-B01A-B1510F4B88A7}" dt="2021-04-28T14:22:05.247" v="1815" actId="47"/>
        <pc:sldMkLst>
          <pc:docMk/>
          <pc:sldMk cId="942356308" sldId="818"/>
        </pc:sldMkLst>
        <pc:spChg chg="mod">
          <ac:chgData name="Chervyakov, Andrey" userId="dbdfc4e7-c505-4785-a117-c03dfe609c52" providerId="ADAL" clId="{51F8CA03-C8BA-43B3-B01A-B1510F4B88A7}" dt="2021-04-28T14:21:29.751" v="1784"/>
          <ac:spMkLst>
            <pc:docMk/>
            <pc:sldMk cId="942356308" sldId="818"/>
            <ac:spMk id="2" creationId="{4C04A718-FB3B-46F8-A281-B5FC4DBB040E}"/>
          </ac:spMkLst>
        </pc:spChg>
      </pc:sldChg>
      <pc:sldChg chg="addSp delSp modSp add mod">
        <pc:chgData name="Chervyakov, Andrey" userId="dbdfc4e7-c505-4785-a117-c03dfe609c52" providerId="ADAL" clId="{51F8CA03-C8BA-43B3-B01A-B1510F4B88A7}" dt="2021-04-28T14:34:46.256" v="2161" actId="13926"/>
        <pc:sldMkLst>
          <pc:docMk/>
          <pc:sldMk cId="3215008022" sldId="818"/>
        </pc:sldMkLst>
        <pc:spChg chg="mod">
          <ac:chgData name="Chervyakov, Andrey" userId="dbdfc4e7-c505-4785-a117-c03dfe609c52" providerId="ADAL" clId="{51F8CA03-C8BA-43B3-B01A-B1510F4B88A7}" dt="2021-04-28T14:34:46.256" v="2161" actId="13926"/>
          <ac:spMkLst>
            <pc:docMk/>
            <pc:sldMk cId="3215008022" sldId="818"/>
            <ac:spMk id="2" creationId="{67886909-49B9-40CB-865C-92A94007CC6C}"/>
          </ac:spMkLst>
        </pc:spChg>
        <pc:graphicFrameChg chg="add del mod modGraphic">
          <ac:chgData name="Chervyakov, Andrey" userId="dbdfc4e7-c505-4785-a117-c03dfe609c52" providerId="ADAL" clId="{51F8CA03-C8BA-43B3-B01A-B1510F4B88A7}" dt="2021-04-28T14:31:41.829" v="2098" actId="478"/>
          <ac:graphicFrameMkLst>
            <pc:docMk/>
            <pc:sldMk cId="3215008022" sldId="818"/>
            <ac:graphicFrameMk id="3" creationId="{FC634D1A-FD64-4B29-AC85-0D8EAC6B449D}"/>
          </ac:graphicFrameMkLst>
        </pc:graphicFrameChg>
        <pc:graphicFrameChg chg="del modGraphic">
          <ac:chgData name="Chervyakov, Andrey" userId="dbdfc4e7-c505-4785-a117-c03dfe609c52" providerId="ADAL" clId="{51F8CA03-C8BA-43B3-B01A-B1510F4B88A7}" dt="2021-04-28T14:25:39.631" v="1935" actId="478"/>
          <ac:graphicFrameMkLst>
            <pc:docMk/>
            <pc:sldMk cId="3215008022" sldId="818"/>
            <ac:graphicFrameMk id="4" creationId="{CDBF422E-74B2-48C0-91EE-CEC26C9B52E9}"/>
          </ac:graphicFrameMkLst>
        </pc:graphicFrameChg>
        <pc:graphicFrameChg chg="add mod modGraphic">
          <ac:chgData name="Chervyakov, Andrey" userId="dbdfc4e7-c505-4785-a117-c03dfe609c52" providerId="ADAL" clId="{51F8CA03-C8BA-43B3-B01A-B1510F4B88A7}" dt="2021-04-28T14:34:40.521" v="2160" actId="21"/>
          <ac:graphicFrameMkLst>
            <pc:docMk/>
            <pc:sldMk cId="3215008022" sldId="818"/>
            <ac:graphicFrameMk id="5" creationId="{324C462E-6CFE-48D8-93EE-10E22423BBFE}"/>
          </ac:graphicFrameMkLst>
        </pc:graphicFrameChg>
        <pc:graphicFrameChg chg="add del mod">
          <ac:chgData name="Chervyakov, Andrey" userId="dbdfc4e7-c505-4785-a117-c03dfe609c52" providerId="ADAL" clId="{51F8CA03-C8BA-43B3-B01A-B1510F4B88A7}" dt="2021-04-28T14:32:21.585" v="2107" actId="478"/>
          <ac:graphicFrameMkLst>
            <pc:docMk/>
            <pc:sldMk cId="3215008022" sldId="818"/>
            <ac:graphicFrameMk id="6" creationId="{19A2B12C-3AF4-4D70-B6A7-BA40DED384C9}"/>
          </ac:graphicFrameMkLst>
        </pc:graphicFrameChg>
        <pc:graphicFrameChg chg="add mod modGraphic">
          <ac:chgData name="Chervyakov, Andrey" userId="dbdfc4e7-c505-4785-a117-c03dfe609c52" providerId="ADAL" clId="{51F8CA03-C8BA-43B3-B01A-B1510F4B88A7}" dt="2021-04-28T14:34:28.129" v="2158" actId="120"/>
          <ac:graphicFrameMkLst>
            <pc:docMk/>
            <pc:sldMk cId="3215008022" sldId="818"/>
            <ac:graphicFrameMk id="7" creationId="{E2DF154E-65F1-445A-9576-EE61EBB5A6E4}"/>
          </ac:graphicFrameMkLst>
        </pc:graphicFrameChg>
      </pc:sldChg>
      <pc:sldChg chg="addSp delSp modSp add mod">
        <pc:chgData name="Chervyakov, Andrey" userId="dbdfc4e7-c505-4785-a117-c03dfe609c52" providerId="ADAL" clId="{51F8CA03-C8BA-43B3-B01A-B1510F4B88A7}" dt="2021-04-29T06:40:00.524" v="11775" actId="6549"/>
        <pc:sldMkLst>
          <pc:docMk/>
          <pc:sldMk cId="2529063722" sldId="819"/>
        </pc:sldMkLst>
        <pc:spChg chg="mod">
          <ac:chgData name="Chervyakov, Andrey" userId="dbdfc4e7-c505-4785-a117-c03dfe609c52" providerId="ADAL" clId="{51F8CA03-C8BA-43B3-B01A-B1510F4B88A7}" dt="2021-04-29T06:10:07.523" v="10421" actId="6549"/>
          <ac:spMkLst>
            <pc:docMk/>
            <pc:sldMk cId="2529063722" sldId="819"/>
            <ac:spMk id="2" creationId="{0DB1A358-1CFC-4629-AE39-00B1AB3CBB1A}"/>
          </ac:spMkLst>
        </pc:spChg>
        <pc:spChg chg="mod">
          <ac:chgData name="Chervyakov, Andrey" userId="dbdfc4e7-c505-4785-a117-c03dfe609c52" providerId="ADAL" clId="{51F8CA03-C8BA-43B3-B01A-B1510F4B88A7}" dt="2021-04-29T06:40:00.524" v="11775" actId="6549"/>
          <ac:spMkLst>
            <pc:docMk/>
            <pc:sldMk cId="2529063722" sldId="819"/>
            <ac:spMk id="3" creationId="{8CB35B66-A145-4A82-B7AF-1170D1FE24AC}"/>
          </ac:spMkLst>
        </pc:spChg>
        <pc:spChg chg="add del mod">
          <ac:chgData name="Chervyakov, Andrey" userId="dbdfc4e7-c505-4785-a117-c03dfe609c52" providerId="ADAL" clId="{51F8CA03-C8BA-43B3-B01A-B1510F4B88A7}" dt="2021-04-28T18:53:29.023" v="8024"/>
          <ac:spMkLst>
            <pc:docMk/>
            <pc:sldMk cId="2529063722" sldId="819"/>
            <ac:spMk id="4" creationId="{E1968EE1-BA1A-4EB9-B58B-38BDC7A600C5}"/>
          </ac:spMkLst>
        </pc:spChg>
      </pc:sldChg>
      <pc:sldChg chg="addSp modSp add mod modNotesTx">
        <pc:chgData name="Chervyakov, Andrey" userId="dbdfc4e7-c505-4785-a117-c03dfe609c52" providerId="ADAL" clId="{51F8CA03-C8BA-43B3-B01A-B1510F4B88A7}" dt="2021-04-30T07:10:58.778" v="13996" actId="13926"/>
        <pc:sldMkLst>
          <pc:docMk/>
          <pc:sldMk cId="4176455356" sldId="820"/>
        </pc:sldMkLst>
        <pc:spChg chg="mod">
          <ac:chgData name="Chervyakov, Andrey" userId="dbdfc4e7-c505-4785-a117-c03dfe609c52" providerId="ADAL" clId="{51F8CA03-C8BA-43B3-B01A-B1510F4B88A7}" dt="2021-04-29T06:27:31.409" v="11127" actId="20577"/>
          <ac:spMkLst>
            <pc:docMk/>
            <pc:sldMk cId="4176455356" sldId="820"/>
            <ac:spMk id="2" creationId="{0DB1A358-1CFC-4629-AE39-00B1AB3CBB1A}"/>
          </ac:spMkLst>
        </pc:spChg>
        <pc:spChg chg="mod">
          <ac:chgData name="Chervyakov, Andrey" userId="dbdfc4e7-c505-4785-a117-c03dfe609c52" providerId="ADAL" clId="{51F8CA03-C8BA-43B3-B01A-B1510F4B88A7}" dt="2021-04-30T06:32:47.612" v="12404" actId="113"/>
          <ac:spMkLst>
            <pc:docMk/>
            <pc:sldMk cId="4176455356" sldId="820"/>
            <ac:spMk id="3" creationId="{8CB35B66-A145-4A82-B7AF-1170D1FE24AC}"/>
          </ac:spMkLst>
        </pc:spChg>
        <pc:spChg chg="add mod">
          <ac:chgData name="Chervyakov, Andrey" userId="dbdfc4e7-c505-4785-a117-c03dfe609c52" providerId="ADAL" clId="{51F8CA03-C8BA-43B3-B01A-B1510F4B88A7}" dt="2021-04-29T07:11:16.835" v="12338" actId="14100"/>
          <ac:spMkLst>
            <pc:docMk/>
            <pc:sldMk cId="4176455356" sldId="820"/>
            <ac:spMk id="4" creationId="{EBC204F1-40D3-4FD3-9684-A55F2E9AF9CC}"/>
          </ac:spMkLst>
        </pc:spChg>
      </pc:sldChg>
      <pc:sldChg chg="addSp delSp modSp add mod">
        <pc:chgData name="Chervyakov, Andrey" userId="dbdfc4e7-c505-4785-a117-c03dfe609c52" providerId="ADAL" clId="{51F8CA03-C8BA-43B3-B01A-B1510F4B88A7}" dt="2021-04-29T07:12:07.893" v="12340" actId="478"/>
        <pc:sldMkLst>
          <pc:docMk/>
          <pc:sldMk cId="1694569461" sldId="821"/>
        </pc:sldMkLst>
        <pc:spChg chg="mod">
          <ac:chgData name="Chervyakov, Andrey" userId="dbdfc4e7-c505-4785-a117-c03dfe609c52" providerId="ADAL" clId="{51F8CA03-C8BA-43B3-B01A-B1510F4B88A7}" dt="2021-04-28T19:07:53.154" v="9484" actId="20577"/>
          <ac:spMkLst>
            <pc:docMk/>
            <pc:sldMk cId="1694569461" sldId="821"/>
            <ac:spMk id="2" creationId="{0DB1A358-1CFC-4629-AE39-00B1AB3CBB1A}"/>
          </ac:spMkLst>
        </pc:spChg>
        <pc:spChg chg="mod">
          <ac:chgData name="Chervyakov, Andrey" userId="dbdfc4e7-c505-4785-a117-c03dfe609c52" providerId="ADAL" clId="{51F8CA03-C8BA-43B3-B01A-B1510F4B88A7}" dt="2021-04-29T07:07:58.832" v="12128" actId="20577"/>
          <ac:spMkLst>
            <pc:docMk/>
            <pc:sldMk cId="1694569461" sldId="821"/>
            <ac:spMk id="3" creationId="{8CB35B66-A145-4A82-B7AF-1170D1FE24AC}"/>
          </ac:spMkLst>
        </pc:spChg>
        <pc:spChg chg="add del mod">
          <ac:chgData name="Chervyakov, Andrey" userId="dbdfc4e7-c505-4785-a117-c03dfe609c52" providerId="ADAL" clId="{51F8CA03-C8BA-43B3-B01A-B1510F4B88A7}" dt="2021-04-29T07:12:07.893" v="12340" actId="478"/>
          <ac:spMkLst>
            <pc:docMk/>
            <pc:sldMk cId="1694569461" sldId="821"/>
            <ac:spMk id="4" creationId="{EA965974-D2A1-459B-A70B-AEEB54B45891}"/>
          </ac:spMkLst>
        </pc:spChg>
      </pc:sldChg>
      <pc:sldChg chg="modSp add mod">
        <pc:chgData name="Chervyakov, Andrey" userId="dbdfc4e7-c505-4785-a117-c03dfe609c52" providerId="ADAL" clId="{51F8CA03-C8BA-43B3-B01A-B1510F4B88A7}" dt="2021-04-29T06:48:56.442" v="12032" actId="113"/>
        <pc:sldMkLst>
          <pc:docMk/>
          <pc:sldMk cId="4182845249" sldId="822"/>
        </pc:sldMkLst>
        <pc:spChg chg="mod">
          <ac:chgData name="Chervyakov, Andrey" userId="dbdfc4e7-c505-4785-a117-c03dfe609c52" providerId="ADAL" clId="{51F8CA03-C8BA-43B3-B01A-B1510F4B88A7}" dt="2021-04-29T06:48:56.442" v="12032" actId="113"/>
          <ac:spMkLst>
            <pc:docMk/>
            <pc:sldMk cId="4182845249" sldId="822"/>
            <ac:spMk id="2" creationId="{0DB1A358-1CFC-4629-AE39-00B1AB3CBB1A}"/>
          </ac:spMkLst>
        </pc:spChg>
        <pc:spChg chg="mod">
          <ac:chgData name="Chervyakov, Andrey" userId="dbdfc4e7-c505-4785-a117-c03dfe609c52" providerId="ADAL" clId="{51F8CA03-C8BA-43B3-B01A-B1510F4B88A7}" dt="2021-04-29T06:46:13.376" v="12002"/>
          <ac:spMkLst>
            <pc:docMk/>
            <pc:sldMk cId="4182845249" sldId="822"/>
            <ac:spMk id="3" creationId="{8CB35B66-A145-4A82-B7AF-1170D1FE24AC}"/>
          </ac:spMkLst>
        </pc:spChg>
      </pc:sldChg>
      <pc:sldChg chg="modSp add mod">
        <pc:chgData name="Chervyakov, Andrey" userId="dbdfc4e7-c505-4785-a117-c03dfe609c52" providerId="ADAL" clId="{51F8CA03-C8BA-43B3-B01A-B1510F4B88A7}" dt="2021-04-29T07:08:49.272" v="12181" actId="20577"/>
        <pc:sldMkLst>
          <pc:docMk/>
          <pc:sldMk cId="2849843768" sldId="823"/>
        </pc:sldMkLst>
        <pc:spChg chg="mod">
          <ac:chgData name="Chervyakov, Andrey" userId="dbdfc4e7-c505-4785-a117-c03dfe609c52" providerId="ADAL" clId="{51F8CA03-C8BA-43B3-B01A-B1510F4B88A7}" dt="2021-04-28T18:27:19.341" v="5777" actId="20577"/>
          <ac:spMkLst>
            <pc:docMk/>
            <pc:sldMk cId="2849843768" sldId="823"/>
            <ac:spMk id="2" creationId="{0DB1A358-1CFC-4629-AE39-00B1AB3CBB1A}"/>
          </ac:spMkLst>
        </pc:spChg>
        <pc:spChg chg="mod">
          <ac:chgData name="Chervyakov, Andrey" userId="dbdfc4e7-c505-4785-a117-c03dfe609c52" providerId="ADAL" clId="{51F8CA03-C8BA-43B3-B01A-B1510F4B88A7}" dt="2021-04-29T07:08:49.272" v="12181" actId="20577"/>
          <ac:spMkLst>
            <pc:docMk/>
            <pc:sldMk cId="2849843768" sldId="823"/>
            <ac:spMk id="3" creationId="{8CB35B66-A145-4A82-B7AF-1170D1FE24AC}"/>
          </ac:spMkLst>
        </pc:spChg>
      </pc:sldChg>
      <pc:sldChg chg="addSp delSp modSp add mod">
        <pc:chgData name="Chervyakov, Andrey" userId="dbdfc4e7-c505-4785-a117-c03dfe609c52" providerId="ADAL" clId="{51F8CA03-C8BA-43B3-B01A-B1510F4B88A7}" dt="2021-04-29T06:09:21.025" v="10397" actId="403"/>
        <pc:sldMkLst>
          <pc:docMk/>
          <pc:sldMk cId="4248861205" sldId="824"/>
        </pc:sldMkLst>
        <pc:spChg chg="mod">
          <ac:chgData name="Chervyakov, Andrey" userId="dbdfc4e7-c505-4785-a117-c03dfe609c52" providerId="ADAL" clId="{51F8CA03-C8BA-43B3-B01A-B1510F4B88A7}" dt="2021-04-28T19:04:04.432" v="9118" actId="20577"/>
          <ac:spMkLst>
            <pc:docMk/>
            <pc:sldMk cId="4248861205" sldId="824"/>
            <ac:spMk id="2" creationId="{0DB1A358-1CFC-4629-AE39-00B1AB3CBB1A}"/>
          </ac:spMkLst>
        </pc:spChg>
        <pc:spChg chg="mod">
          <ac:chgData name="Chervyakov, Andrey" userId="dbdfc4e7-c505-4785-a117-c03dfe609c52" providerId="ADAL" clId="{51F8CA03-C8BA-43B3-B01A-B1510F4B88A7}" dt="2021-04-29T06:09:21.025" v="10397" actId="403"/>
          <ac:spMkLst>
            <pc:docMk/>
            <pc:sldMk cId="4248861205" sldId="824"/>
            <ac:spMk id="3" creationId="{8CB35B66-A145-4A82-B7AF-1170D1FE24AC}"/>
          </ac:spMkLst>
        </pc:spChg>
        <pc:spChg chg="add del mod">
          <ac:chgData name="Chervyakov, Andrey" userId="dbdfc4e7-c505-4785-a117-c03dfe609c52" providerId="ADAL" clId="{51F8CA03-C8BA-43B3-B01A-B1510F4B88A7}" dt="2021-04-28T18:56:26.431" v="8302" actId="21"/>
          <ac:spMkLst>
            <pc:docMk/>
            <pc:sldMk cId="4248861205" sldId="824"/>
            <ac:spMk id="4" creationId="{F9EA67BA-0D2B-4CD4-BD48-1E0E16D39DB4}"/>
          </ac:spMkLst>
        </pc:spChg>
      </pc:sldChg>
      <pc:sldChg chg="addSp delSp modSp new mod">
        <pc:chgData name="Chervyakov, Andrey" userId="dbdfc4e7-c505-4785-a117-c03dfe609c52" providerId="ADAL" clId="{51F8CA03-C8BA-43B3-B01A-B1510F4B88A7}" dt="2021-04-29T07:07:04.463" v="12127" actId="1076"/>
        <pc:sldMkLst>
          <pc:docMk/>
          <pc:sldMk cId="1608447543" sldId="825"/>
        </pc:sldMkLst>
        <pc:spChg chg="mod">
          <ac:chgData name="Chervyakov, Andrey" userId="dbdfc4e7-c505-4785-a117-c03dfe609c52" providerId="ADAL" clId="{51F8CA03-C8BA-43B3-B01A-B1510F4B88A7}" dt="2021-04-28T18:54:20.079" v="8092" actId="20577"/>
          <ac:spMkLst>
            <pc:docMk/>
            <pc:sldMk cId="1608447543" sldId="825"/>
            <ac:spMk id="2" creationId="{CFBCAA93-9F55-45E4-9B86-53E96D835490}"/>
          </ac:spMkLst>
        </pc:spChg>
        <pc:spChg chg="del">
          <ac:chgData name="Chervyakov, Andrey" userId="dbdfc4e7-c505-4785-a117-c03dfe609c52" providerId="ADAL" clId="{51F8CA03-C8BA-43B3-B01A-B1510F4B88A7}" dt="2021-04-28T18:54:21.984" v="8093" actId="478"/>
          <ac:spMkLst>
            <pc:docMk/>
            <pc:sldMk cId="1608447543" sldId="825"/>
            <ac:spMk id="3" creationId="{7CD541AB-B7B0-48FA-B0D0-4B26A6FF9AE1}"/>
          </ac:spMkLst>
        </pc:spChg>
        <pc:spChg chg="add mod">
          <ac:chgData name="Chervyakov, Andrey" userId="dbdfc4e7-c505-4785-a117-c03dfe609c52" providerId="ADAL" clId="{51F8CA03-C8BA-43B3-B01A-B1510F4B88A7}" dt="2021-04-29T07:07:04.463" v="12127" actId="1076"/>
          <ac:spMkLst>
            <pc:docMk/>
            <pc:sldMk cId="1608447543" sldId="825"/>
            <ac:spMk id="4" creationId="{3C4F47BC-0586-424B-8F1D-9736FD97FB1F}"/>
          </ac:spMkLst>
        </pc:spChg>
      </pc:sldChg>
      <pc:sldChg chg="modSp add mod">
        <pc:chgData name="Chervyakov, Andrey" userId="dbdfc4e7-c505-4785-a117-c03dfe609c52" providerId="ADAL" clId="{51F8CA03-C8BA-43B3-B01A-B1510F4B88A7}" dt="2021-04-28T18:54:30.494" v="8106" actId="20577"/>
        <pc:sldMkLst>
          <pc:docMk/>
          <pc:sldMk cId="4119348923" sldId="826"/>
        </pc:sldMkLst>
        <pc:spChg chg="mod">
          <ac:chgData name="Chervyakov, Andrey" userId="dbdfc4e7-c505-4785-a117-c03dfe609c52" providerId="ADAL" clId="{51F8CA03-C8BA-43B3-B01A-B1510F4B88A7}" dt="2021-04-28T18:54:30.494" v="8106" actId="20577"/>
          <ac:spMkLst>
            <pc:docMk/>
            <pc:sldMk cId="4119348923" sldId="826"/>
            <ac:spMk id="2" creationId="{CFBCAA93-9F55-45E4-9B86-53E96D835490}"/>
          </ac:spMkLst>
        </pc:spChg>
      </pc:sldChg>
      <pc:sldChg chg="delSp modSp add mod ord">
        <pc:chgData name="Chervyakov, Andrey" userId="dbdfc4e7-c505-4785-a117-c03dfe609c52" providerId="ADAL" clId="{51F8CA03-C8BA-43B3-B01A-B1510F4B88A7}" dt="2021-04-29T07:06:19.733" v="12049" actId="20577"/>
        <pc:sldMkLst>
          <pc:docMk/>
          <pc:sldMk cId="3594020815" sldId="827"/>
        </pc:sldMkLst>
        <pc:spChg chg="mod">
          <ac:chgData name="Chervyakov, Andrey" userId="dbdfc4e7-c505-4785-a117-c03dfe609c52" providerId="ADAL" clId="{51F8CA03-C8BA-43B3-B01A-B1510F4B88A7}" dt="2021-04-28T19:03:59.743" v="9116" actId="20577"/>
          <ac:spMkLst>
            <pc:docMk/>
            <pc:sldMk cId="3594020815" sldId="827"/>
            <ac:spMk id="2" creationId="{0DB1A358-1CFC-4629-AE39-00B1AB3CBB1A}"/>
          </ac:spMkLst>
        </pc:spChg>
        <pc:spChg chg="mod">
          <ac:chgData name="Chervyakov, Andrey" userId="dbdfc4e7-c505-4785-a117-c03dfe609c52" providerId="ADAL" clId="{51F8CA03-C8BA-43B3-B01A-B1510F4B88A7}" dt="2021-04-29T07:06:19.733" v="12049" actId="20577"/>
          <ac:spMkLst>
            <pc:docMk/>
            <pc:sldMk cId="3594020815" sldId="827"/>
            <ac:spMk id="3" creationId="{8CB35B66-A145-4A82-B7AF-1170D1FE24AC}"/>
          </ac:spMkLst>
        </pc:spChg>
        <pc:spChg chg="del">
          <ac:chgData name="Chervyakov, Andrey" userId="dbdfc4e7-c505-4785-a117-c03dfe609c52" providerId="ADAL" clId="{51F8CA03-C8BA-43B3-B01A-B1510F4B88A7}" dt="2021-04-28T18:56:48.134" v="8307" actId="478"/>
          <ac:spMkLst>
            <pc:docMk/>
            <pc:sldMk cId="3594020815" sldId="827"/>
            <ac:spMk id="4" creationId="{F9EA67BA-0D2B-4CD4-BD48-1E0E16D39DB4}"/>
          </ac:spMkLst>
        </pc:spChg>
      </pc:sldChg>
      <pc:sldChg chg="modSp add mod modNotesTx">
        <pc:chgData name="Chervyakov, Andrey" userId="dbdfc4e7-c505-4785-a117-c03dfe609c52" providerId="ADAL" clId="{51F8CA03-C8BA-43B3-B01A-B1510F4B88A7}" dt="2021-04-30T07:20:48.014" v="14483" actId="20577"/>
        <pc:sldMkLst>
          <pc:docMk/>
          <pc:sldMk cId="143240461" sldId="828"/>
        </pc:sldMkLst>
        <pc:spChg chg="mod">
          <ac:chgData name="Chervyakov, Andrey" userId="dbdfc4e7-c505-4785-a117-c03dfe609c52" providerId="ADAL" clId="{51F8CA03-C8BA-43B3-B01A-B1510F4B88A7}" dt="2021-04-30T07:20:39.024" v="14447" actId="20577"/>
          <ac:spMkLst>
            <pc:docMk/>
            <pc:sldMk cId="143240461" sldId="828"/>
            <ac:spMk id="2" creationId="{0DB1A358-1CFC-4629-AE39-00B1AB3CBB1A}"/>
          </ac:spMkLst>
        </pc:spChg>
        <pc:spChg chg="mod">
          <ac:chgData name="Chervyakov, Andrey" userId="dbdfc4e7-c505-4785-a117-c03dfe609c52" providerId="ADAL" clId="{51F8CA03-C8BA-43B3-B01A-B1510F4B88A7}" dt="2021-04-29T06:44:16.052" v="11934" actId="20577"/>
          <ac:spMkLst>
            <pc:docMk/>
            <pc:sldMk cId="143240461" sldId="828"/>
            <ac:spMk id="3" creationId="{8CB35B66-A145-4A82-B7AF-1170D1FE24AC}"/>
          </ac:spMkLst>
        </pc:spChg>
      </pc:sldChg>
      <pc:sldChg chg="add del">
        <pc:chgData name="Chervyakov, Andrey" userId="dbdfc4e7-c505-4785-a117-c03dfe609c52" providerId="ADAL" clId="{51F8CA03-C8BA-43B3-B01A-B1510F4B88A7}" dt="2021-04-28T19:12:44.621" v="9768"/>
        <pc:sldMkLst>
          <pc:docMk/>
          <pc:sldMk cId="2287503825" sldId="828"/>
        </pc:sldMkLst>
      </pc:sldChg>
      <pc:sldChg chg="modSp add mod">
        <pc:chgData name="Chervyakov, Andrey" userId="dbdfc4e7-c505-4785-a117-c03dfe609c52" providerId="ADAL" clId="{51F8CA03-C8BA-43B3-B01A-B1510F4B88A7}" dt="2021-04-29T06:22:59.684" v="11029" actId="20577"/>
        <pc:sldMkLst>
          <pc:docMk/>
          <pc:sldMk cId="1306437958" sldId="829"/>
        </pc:sldMkLst>
        <pc:spChg chg="mod">
          <ac:chgData name="Chervyakov, Andrey" userId="dbdfc4e7-c505-4785-a117-c03dfe609c52" providerId="ADAL" clId="{51F8CA03-C8BA-43B3-B01A-B1510F4B88A7}" dt="2021-04-29T06:22:51.913" v="11023"/>
          <ac:spMkLst>
            <pc:docMk/>
            <pc:sldMk cId="1306437958" sldId="829"/>
            <ac:spMk id="2" creationId="{0DB1A358-1CFC-4629-AE39-00B1AB3CBB1A}"/>
          </ac:spMkLst>
        </pc:spChg>
        <pc:spChg chg="mod">
          <ac:chgData name="Chervyakov, Andrey" userId="dbdfc4e7-c505-4785-a117-c03dfe609c52" providerId="ADAL" clId="{51F8CA03-C8BA-43B3-B01A-B1510F4B88A7}" dt="2021-04-29T06:22:59.684" v="11029" actId="20577"/>
          <ac:spMkLst>
            <pc:docMk/>
            <pc:sldMk cId="1306437958" sldId="829"/>
            <ac:spMk id="3" creationId="{8CB35B66-A145-4A82-B7AF-1170D1FE24AC}"/>
          </ac:spMkLst>
        </pc:spChg>
      </pc:sldChg>
      <pc:sldChg chg="modSp add mod ord modNotesTx">
        <pc:chgData name="Chervyakov, Andrey" userId="dbdfc4e7-c505-4785-a117-c03dfe609c52" providerId="ADAL" clId="{51F8CA03-C8BA-43B3-B01A-B1510F4B88A7}" dt="2021-04-29T06:40:37.842" v="11777" actId="948"/>
        <pc:sldMkLst>
          <pc:docMk/>
          <pc:sldMk cId="1911102855" sldId="830"/>
        </pc:sldMkLst>
        <pc:spChg chg="mod">
          <ac:chgData name="Chervyakov, Andrey" userId="dbdfc4e7-c505-4785-a117-c03dfe609c52" providerId="ADAL" clId="{51F8CA03-C8BA-43B3-B01A-B1510F4B88A7}" dt="2021-04-29T06:27:39.857" v="11133" actId="20577"/>
          <ac:spMkLst>
            <pc:docMk/>
            <pc:sldMk cId="1911102855" sldId="830"/>
            <ac:spMk id="2" creationId="{0DB1A358-1CFC-4629-AE39-00B1AB3CBB1A}"/>
          </ac:spMkLst>
        </pc:spChg>
        <pc:spChg chg="mod">
          <ac:chgData name="Chervyakov, Andrey" userId="dbdfc4e7-c505-4785-a117-c03dfe609c52" providerId="ADAL" clId="{51F8CA03-C8BA-43B3-B01A-B1510F4B88A7}" dt="2021-04-29T06:40:37.842" v="11777" actId="948"/>
          <ac:spMkLst>
            <pc:docMk/>
            <pc:sldMk cId="1911102855" sldId="830"/>
            <ac:spMk id="3" creationId="{8CB35B66-A145-4A82-B7AF-1170D1FE24AC}"/>
          </ac:spMkLst>
        </pc:spChg>
      </pc:sldChg>
      <pc:sldChg chg="addSp delSp modSp new mod ord modNotesTx">
        <pc:chgData name="Chervyakov, Andrey" userId="dbdfc4e7-c505-4785-a117-c03dfe609c52" providerId="ADAL" clId="{51F8CA03-C8BA-43B3-B01A-B1510F4B88A7}" dt="2021-04-29T06:40:13.891" v="11776" actId="6549"/>
        <pc:sldMkLst>
          <pc:docMk/>
          <pc:sldMk cId="2348522654" sldId="831"/>
        </pc:sldMkLst>
        <pc:spChg chg="mod">
          <ac:chgData name="Chervyakov, Andrey" userId="dbdfc4e7-c505-4785-a117-c03dfe609c52" providerId="ADAL" clId="{51F8CA03-C8BA-43B3-B01A-B1510F4B88A7}" dt="2021-04-29T06:35:38.062" v="11598"/>
          <ac:spMkLst>
            <pc:docMk/>
            <pc:sldMk cId="2348522654" sldId="831"/>
            <ac:spMk id="2" creationId="{4302D614-7844-4F24-9DCA-BB777BD7510B}"/>
          </ac:spMkLst>
        </pc:spChg>
        <pc:spChg chg="del">
          <ac:chgData name="Chervyakov, Andrey" userId="dbdfc4e7-c505-4785-a117-c03dfe609c52" providerId="ADAL" clId="{51F8CA03-C8BA-43B3-B01A-B1510F4B88A7}" dt="2021-04-29T06:35:48.699" v="11600" actId="478"/>
          <ac:spMkLst>
            <pc:docMk/>
            <pc:sldMk cId="2348522654" sldId="831"/>
            <ac:spMk id="3" creationId="{FB7FD767-A167-4ABC-9BF8-469E4401F1DB}"/>
          </ac:spMkLst>
        </pc:spChg>
        <pc:spChg chg="add mod">
          <ac:chgData name="Chervyakov, Andrey" userId="dbdfc4e7-c505-4785-a117-c03dfe609c52" providerId="ADAL" clId="{51F8CA03-C8BA-43B3-B01A-B1510F4B88A7}" dt="2021-04-29T06:35:43.904" v="11599"/>
          <ac:spMkLst>
            <pc:docMk/>
            <pc:sldMk cId="2348522654" sldId="831"/>
            <ac:spMk id="4" creationId="{240383D7-73FE-4AF2-8E80-2CD9CF57195F}"/>
          </ac:spMkLst>
        </pc:spChg>
        <pc:spChg chg="add mod">
          <ac:chgData name="Chervyakov, Andrey" userId="dbdfc4e7-c505-4785-a117-c03dfe609c52" providerId="ADAL" clId="{51F8CA03-C8BA-43B3-B01A-B1510F4B88A7}" dt="2021-04-29T06:35:43.904" v="11599"/>
          <ac:spMkLst>
            <pc:docMk/>
            <pc:sldMk cId="2348522654" sldId="831"/>
            <ac:spMk id="5" creationId="{FBA4C5BE-912A-43C7-9672-5B8FF86736BC}"/>
          </ac:spMkLst>
        </pc:spChg>
        <pc:spChg chg="add mod">
          <ac:chgData name="Chervyakov, Andrey" userId="dbdfc4e7-c505-4785-a117-c03dfe609c52" providerId="ADAL" clId="{51F8CA03-C8BA-43B3-B01A-B1510F4B88A7}" dt="2021-04-29T06:35:43.904" v="11599"/>
          <ac:spMkLst>
            <pc:docMk/>
            <pc:sldMk cId="2348522654" sldId="831"/>
            <ac:spMk id="6" creationId="{59B07A20-44D8-44CC-8EF1-FF4D213F8D6A}"/>
          </ac:spMkLst>
        </pc:spChg>
        <pc:spChg chg="add mod">
          <ac:chgData name="Chervyakov, Andrey" userId="dbdfc4e7-c505-4785-a117-c03dfe609c52" providerId="ADAL" clId="{51F8CA03-C8BA-43B3-B01A-B1510F4B88A7}" dt="2021-04-29T06:35:43.904" v="11599"/>
          <ac:spMkLst>
            <pc:docMk/>
            <pc:sldMk cId="2348522654" sldId="831"/>
            <ac:spMk id="7" creationId="{9E888BA1-7AD3-4A3B-8A80-37C46E2CC01B}"/>
          </ac:spMkLst>
        </pc:spChg>
        <pc:spChg chg="add mod">
          <ac:chgData name="Chervyakov, Andrey" userId="dbdfc4e7-c505-4785-a117-c03dfe609c52" providerId="ADAL" clId="{51F8CA03-C8BA-43B3-B01A-B1510F4B88A7}" dt="2021-04-29T06:35:43.904" v="11599"/>
          <ac:spMkLst>
            <pc:docMk/>
            <pc:sldMk cId="2348522654" sldId="831"/>
            <ac:spMk id="8" creationId="{8EF6D62A-3352-4F70-B964-F067D17D0B83}"/>
          </ac:spMkLst>
        </pc:spChg>
        <pc:spChg chg="add mod">
          <ac:chgData name="Chervyakov, Andrey" userId="dbdfc4e7-c505-4785-a117-c03dfe609c52" providerId="ADAL" clId="{51F8CA03-C8BA-43B3-B01A-B1510F4B88A7}" dt="2021-04-29T06:35:43.904" v="11599"/>
          <ac:spMkLst>
            <pc:docMk/>
            <pc:sldMk cId="2348522654" sldId="831"/>
            <ac:spMk id="9" creationId="{2059F68E-C9CE-4D16-BBE2-20C82A7F98C0}"/>
          </ac:spMkLst>
        </pc:spChg>
      </pc:sldChg>
      <pc:sldMasterChg chg="delSldLayout">
        <pc:chgData name="Chervyakov, Andrey" userId="dbdfc4e7-c505-4785-a117-c03dfe609c52" providerId="ADAL" clId="{51F8CA03-C8BA-43B3-B01A-B1510F4B88A7}" dt="2021-04-29T06:35:50.273" v="11601" actId="47"/>
        <pc:sldMasterMkLst>
          <pc:docMk/>
          <pc:sldMasterMk cId="0" sldId="2147483648"/>
        </pc:sldMasterMkLst>
        <pc:sldLayoutChg chg="del">
          <pc:chgData name="Chervyakov, Andrey" userId="dbdfc4e7-c505-4785-a117-c03dfe609c52" providerId="ADAL" clId="{51F8CA03-C8BA-43B3-B01A-B1510F4B88A7}" dt="2021-04-29T06:35:50.273" v="11601" actId="47"/>
          <pc:sldLayoutMkLst>
            <pc:docMk/>
            <pc:sldMasterMk cId="0" sldId="2147483648"/>
            <pc:sldLayoutMk cId="1520679078" sldId="2147483781"/>
          </pc:sldLayoutMkLst>
        </pc:sldLayoutChg>
      </pc:sldMasterChg>
    </pc:docChg>
  </pc:docChgLst>
  <pc:docChgLst>
    <pc:chgData name="Chervyakov, Andrey" userId="dbdfc4e7-c505-4785-a117-c03dfe609c52" providerId="ADAL" clId="{3FBF7A93-2467-4D5D-8F67-AD8D1274E60A}"/>
    <pc:docChg chg="modSld">
      <pc:chgData name="Chervyakov, Andrey" userId="dbdfc4e7-c505-4785-a117-c03dfe609c52" providerId="ADAL" clId="{3FBF7A93-2467-4D5D-8F67-AD8D1274E60A}" dt="2021-11-29T19:08:15.843" v="7" actId="20577"/>
      <pc:docMkLst>
        <pc:docMk/>
      </pc:docMkLst>
      <pc:sldChg chg="modSp mod">
        <pc:chgData name="Chervyakov, Andrey" userId="dbdfc4e7-c505-4785-a117-c03dfe609c52" providerId="ADAL" clId="{3FBF7A93-2467-4D5D-8F67-AD8D1274E60A}" dt="2021-11-29T19:08:15.843" v="7" actId="20577"/>
        <pc:sldMkLst>
          <pc:docMk/>
          <pc:sldMk cId="4283360399" sldId="974"/>
        </pc:sldMkLst>
        <pc:spChg chg="mod">
          <ac:chgData name="Chervyakov, Andrey" userId="dbdfc4e7-c505-4785-a117-c03dfe609c52" providerId="ADAL" clId="{3FBF7A93-2467-4D5D-8F67-AD8D1274E60A}" dt="2021-11-29T19:08:15.843" v="7" actId="20577"/>
          <ac:spMkLst>
            <pc:docMk/>
            <pc:sldMk cId="4283360399" sldId="974"/>
            <ac:spMk id="4" creationId="{5059344D-8598-4A55-8E7C-C1CDD48C1267}"/>
          </ac:spMkLst>
        </pc:spChg>
      </pc:sldChg>
    </pc:docChg>
  </pc:docChgLst>
  <pc:docChgLst>
    <pc:chgData name="Zhang, Meng" userId="d0d7b8a6-152d-4a9d-83ad-d4a5093c92bd" providerId="ADAL" clId="{2985B78D-D40E-4F2E-A01B-7A49393F5F72}"/>
    <pc:docChg chg="custSel modSld">
      <pc:chgData name="Zhang, Meng" userId="d0d7b8a6-152d-4a9d-83ad-d4a5093c92bd" providerId="ADAL" clId="{2985B78D-D40E-4F2E-A01B-7A49393F5F72}" dt="2022-01-10T04:36:34.419" v="83" actId="6549"/>
      <pc:docMkLst>
        <pc:docMk/>
      </pc:docMkLst>
      <pc:sldChg chg="modSp mod">
        <pc:chgData name="Zhang, Meng" userId="d0d7b8a6-152d-4a9d-83ad-d4a5093c92bd" providerId="ADAL" clId="{2985B78D-D40E-4F2E-A01B-7A49393F5F72}" dt="2022-01-10T04:36:34.419" v="83" actId="6549"/>
        <pc:sldMkLst>
          <pc:docMk/>
          <pc:sldMk cId="4283360399" sldId="974"/>
        </pc:sldMkLst>
        <pc:spChg chg="mod">
          <ac:chgData name="Zhang, Meng" userId="d0d7b8a6-152d-4a9d-83ad-d4a5093c92bd" providerId="ADAL" clId="{2985B78D-D40E-4F2E-A01B-7A49393F5F72}" dt="2022-01-10T04:36:34.419" v="83" actId="6549"/>
          <ac:spMkLst>
            <pc:docMk/>
            <pc:sldMk cId="4283360399" sldId="974"/>
            <ac:spMk id="2" creationId="{586FE957-3966-4252-A9FC-C42F352E53A9}"/>
          </ac:spMkLst>
        </pc:spChg>
        <pc:spChg chg="mod">
          <ac:chgData name="Zhang, Meng" userId="d0d7b8a6-152d-4a9d-83ad-d4a5093c92bd" providerId="ADAL" clId="{2985B78D-D40E-4F2E-A01B-7A49393F5F72}" dt="2022-01-09T03:50:49.299" v="77" actId="20577"/>
          <ac:spMkLst>
            <pc:docMk/>
            <pc:sldMk cId="4283360399" sldId="974"/>
            <ac:spMk id="4" creationId="{5059344D-8598-4A55-8E7C-C1CDD48C1267}"/>
          </ac:spMkLst>
        </pc:spChg>
      </pc:sldChg>
    </pc:docChg>
  </pc:docChgLst>
  <pc:docChgLst>
    <pc:chgData name="Zhang, Meng" userId="d0d7b8a6-152d-4a9d-83ad-d4a5093c92bd" providerId="ADAL" clId="{C58E1078-A414-458C-82C7-414CE125CD73}"/>
    <pc:docChg chg="undo redo custSel addSld delSld modSld sldOrd">
      <pc:chgData name="Zhang, Meng" userId="d0d7b8a6-152d-4a9d-83ad-d4a5093c92bd" providerId="ADAL" clId="{C58E1078-A414-458C-82C7-414CE125CD73}" dt="2021-11-29T09:00:01.530" v="1184" actId="13926"/>
      <pc:docMkLst>
        <pc:docMk/>
      </pc:docMkLst>
      <pc:sldChg chg="addSp modSp mod">
        <pc:chgData name="Zhang, Meng" userId="d0d7b8a6-152d-4a9d-83ad-d4a5093c92bd" providerId="ADAL" clId="{C58E1078-A414-458C-82C7-414CE125CD73}" dt="2021-11-29T08:06:54.398" v="1045" actId="20577"/>
        <pc:sldMkLst>
          <pc:docMk/>
          <pc:sldMk cId="3081566745" sldId="843"/>
        </pc:sldMkLst>
        <pc:spChg chg="add mod">
          <ac:chgData name="Zhang, Meng" userId="d0d7b8a6-152d-4a9d-83ad-d4a5093c92bd" providerId="ADAL" clId="{C58E1078-A414-458C-82C7-414CE125CD73}" dt="2021-11-29T08:06:54.398" v="1045" actId="20577"/>
          <ac:spMkLst>
            <pc:docMk/>
            <pc:sldMk cId="3081566745" sldId="843"/>
            <ac:spMk id="4" creationId="{484F1BBE-1C76-44EB-BF08-CEE631D95CD8}"/>
          </ac:spMkLst>
        </pc:spChg>
      </pc:sldChg>
      <pc:sldChg chg="modSp mod">
        <pc:chgData name="Zhang, Meng" userId="d0d7b8a6-152d-4a9d-83ad-d4a5093c92bd" providerId="ADAL" clId="{C58E1078-A414-458C-82C7-414CE125CD73}" dt="2021-11-29T00:38:24.654" v="45" actId="13926"/>
        <pc:sldMkLst>
          <pc:docMk/>
          <pc:sldMk cId="3086262909" sldId="856"/>
        </pc:sldMkLst>
        <pc:spChg chg="mod">
          <ac:chgData name="Zhang, Meng" userId="d0d7b8a6-152d-4a9d-83ad-d4a5093c92bd" providerId="ADAL" clId="{C58E1078-A414-458C-82C7-414CE125CD73}" dt="2021-11-29T00:38:24.654" v="45" actId="13926"/>
          <ac:spMkLst>
            <pc:docMk/>
            <pc:sldMk cId="3086262909" sldId="856"/>
            <ac:spMk id="3" creationId="{A0245996-E417-4CC2-A295-752503B4E57E}"/>
          </ac:spMkLst>
        </pc:spChg>
        <pc:spChg chg="mod">
          <ac:chgData name="Zhang, Meng" userId="d0d7b8a6-152d-4a9d-83ad-d4a5093c92bd" providerId="ADAL" clId="{C58E1078-A414-458C-82C7-414CE125CD73}" dt="2021-11-29T00:36:17.530" v="27" actId="13926"/>
          <ac:spMkLst>
            <pc:docMk/>
            <pc:sldMk cId="3086262909" sldId="856"/>
            <ac:spMk id="4" creationId="{1EC10389-2AB8-4DBC-AF43-360CDB0558FF}"/>
          </ac:spMkLst>
        </pc:spChg>
      </pc:sldChg>
      <pc:sldChg chg="delSp modSp del mod">
        <pc:chgData name="Zhang, Meng" userId="d0d7b8a6-152d-4a9d-83ad-d4a5093c92bd" providerId="ADAL" clId="{C58E1078-A414-458C-82C7-414CE125CD73}" dt="2021-11-29T01:01:18.742" v="787" actId="2696"/>
        <pc:sldMkLst>
          <pc:docMk/>
          <pc:sldMk cId="3782454930" sldId="858"/>
        </pc:sldMkLst>
        <pc:spChg chg="mod">
          <ac:chgData name="Zhang, Meng" userId="d0d7b8a6-152d-4a9d-83ad-d4a5093c92bd" providerId="ADAL" clId="{C58E1078-A414-458C-82C7-414CE125CD73}" dt="2021-11-29T00:39:39.546" v="71" actId="13926"/>
          <ac:spMkLst>
            <pc:docMk/>
            <pc:sldMk cId="3782454930" sldId="858"/>
            <ac:spMk id="2" creationId="{E7244054-4CA9-4D3B-93D3-0D5CAF634EDD}"/>
          </ac:spMkLst>
        </pc:spChg>
        <pc:spChg chg="mod">
          <ac:chgData name="Zhang, Meng" userId="d0d7b8a6-152d-4a9d-83ad-d4a5093c92bd" providerId="ADAL" clId="{C58E1078-A414-458C-82C7-414CE125CD73}" dt="2021-11-29T00:49:07.870" v="774"/>
          <ac:spMkLst>
            <pc:docMk/>
            <pc:sldMk cId="3782454930" sldId="858"/>
            <ac:spMk id="7" creationId="{79D363B0-547B-4C72-8C0D-1BF82753754B}"/>
          </ac:spMkLst>
        </pc:spChg>
        <pc:spChg chg="del mod">
          <ac:chgData name="Zhang, Meng" userId="d0d7b8a6-152d-4a9d-83ad-d4a5093c92bd" providerId="ADAL" clId="{C58E1078-A414-458C-82C7-414CE125CD73}" dt="2021-11-29T00:49:17.794" v="775" actId="478"/>
          <ac:spMkLst>
            <pc:docMk/>
            <pc:sldMk cId="3782454930" sldId="858"/>
            <ac:spMk id="17" creationId="{DAE82850-2EB1-414B-A285-C27D89B090B4}"/>
          </ac:spMkLst>
        </pc:spChg>
      </pc:sldChg>
      <pc:sldChg chg="addSp delSp modSp add mod ord">
        <pc:chgData name="Zhang, Meng" userId="d0d7b8a6-152d-4a9d-83ad-d4a5093c92bd" providerId="ADAL" clId="{C58E1078-A414-458C-82C7-414CE125CD73}" dt="2021-11-29T09:00:01.530" v="1184" actId="13926"/>
        <pc:sldMkLst>
          <pc:docMk/>
          <pc:sldMk cId="4075560531" sldId="975"/>
        </pc:sldMkLst>
        <pc:spChg chg="mod">
          <ac:chgData name="Zhang, Meng" userId="d0d7b8a6-152d-4a9d-83ad-d4a5093c92bd" providerId="ADAL" clId="{C58E1078-A414-458C-82C7-414CE125CD73}" dt="2021-11-29T01:09:35.187" v="1030" actId="20577"/>
          <ac:spMkLst>
            <pc:docMk/>
            <pc:sldMk cId="4075560531" sldId="975"/>
            <ac:spMk id="2" creationId="{E7244054-4CA9-4D3B-93D3-0D5CAF634EDD}"/>
          </ac:spMkLst>
        </pc:spChg>
        <pc:spChg chg="add del mod">
          <ac:chgData name="Zhang, Meng" userId="d0d7b8a6-152d-4a9d-83ad-d4a5093c92bd" providerId="ADAL" clId="{C58E1078-A414-458C-82C7-414CE125CD73}" dt="2021-11-29T00:45:09.518" v="552" actId="478"/>
          <ac:spMkLst>
            <pc:docMk/>
            <pc:sldMk cId="4075560531" sldId="975"/>
            <ac:spMk id="4" creationId="{53E4098B-8977-42FA-B192-CC36A4DB2AEC}"/>
          </ac:spMkLst>
        </pc:spChg>
        <pc:spChg chg="add del mod">
          <ac:chgData name="Zhang, Meng" userId="d0d7b8a6-152d-4a9d-83ad-d4a5093c92bd" providerId="ADAL" clId="{C58E1078-A414-458C-82C7-414CE125CD73}" dt="2021-11-29T09:00:01.530" v="1184" actId="13926"/>
          <ac:spMkLst>
            <pc:docMk/>
            <pc:sldMk cId="4075560531" sldId="975"/>
            <ac:spMk id="7" creationId="{79D363B0-547B-4C72-8C0D-1BF82753754B}"/>
          </ac:spMkLst>
        </pc:spChg>
        <pc:spChg chg="del mod">
          <ac:chgData name="Zhang, Meng" userId="d0d7b8a6-152d-4a9d-83ad-d4a5093c92bd" providerId="ADAL" clId="{C58E1078-A414-458C-82C7-414CE125CD73}" dt="2021-11-29T00:45:49.657" v="555" actId="478"/>
          <ac:spMkLst>
            <pc:docMk/>
            <pc:sldMk cId="4075560531" sldId="975"/>
            <ac:spMk id="17" creationId="{DAE82850-2EB1-414B-A285-C27D89B090B4}"/>
          </ac:spMkLst>
        </pc:spChg>
        <pc:grpChg chg="del">
          <ac:chgData name="Zhang, Meng" userId="d0d7b8a6-152d-4a9d-83ad-d4a5093c92bd" providerId="ADAL" clId="{C58E1078-A414-458C-82C7-414CE125CD73}" dt="2021-11-29T00:43:24.425" v="408" actId="478"/>
          <ac:grpSpMkLst>
            <pc:docMk/>
            <pc:sldMk cId="4075560531" sldId="975"/>
            <ac:grpSpMk id="18" creationId="{F519832D-E9CC-4AA4-AE16-384A0D934F90}"/>
          </ac:grpSpMkLst>
        </pc:grpChg>
      </pc:sldChg>
      <pc:sldChg chg="addSp delSp modSp add mod">
        <pc:chgData name="Zhang, Meng" userId="d0d7b8a6-152d-4a9d-83ad-d4a5093c92bd" providerId="ADAL" clId="{C58E1078-A414-458C-82C7-414CE125CD73}" dt="2021-11-29T01:09:24.389" v="1015" actId="20577"/>
        <pc:sldMkLst>
          <pc:docMk/>
          <pc:sldMk cId="351064645" sldId="976"/>
        </pc:sldMkLst>
        <pc:spChg chg="mod">
          <ac:chgData name="Zhang, Meng" userId="d0d7b8a6-152d-4a9d-83ad-d4a5093c92bd" providerId="ADAL" clId="{C58E1078-A414-458C-82C7-414CE125CD73}" dt="2021-11-29T01:09:24.389" v="1015" actId="20577"/>
          <ac:spMkLst>
            <pc:docMk/>
            <pc:sldMk cId="351064645" sldId="976"/>
            <ac:spMk id="2" creationId="{E7244054-4CA9-4D3B-93D3-0D5CAF634EDD}"/>
          </ac:spMkLst>
        </pc:spChg>
        <pc:spChg chg="mod">
          <ac:chgData name="Zhang, Meng" userId="d0d7b8a6-152d-4a9d-83ad-d4a5093c92bd" providerId="ADAL" clId="{C58E1078-A414-458C-82C7-414CE125CD73}" dt="2021-11-29T01:08:08.594" v="1013" actId="20577"/>
          <ac:spMkLst>
            <pc:docMk/>
            <pc:sldMk cId="351064645" sldId="976"/>
            <ac:spMk id="3" creationId="{A0245996-E417-4CC2-A295-752503B4E57E}"/>
          </ac:spMkLst>
        </pc:spChg>
        <pc:spChg chg="mod">
          <ac:chgData name="Zhang, Meng" userId="d0d7b8a6-152d-4a9d-83ad-d4a5093c92bd" providerId="ADAL" clId="{C58E1078-A414-458C-82C7-414CE125CD73}" dt="2021-11-29T01:00:31.444" v="781"/>
          <ac:spMkLst>
            <pc:docMk/>
            <pc:sldMk cId="351064645" sldId="976"/>
            <ac:spMk id="17" creationId="{F2852AB4-48DF-485A-8046-C1B225FEC13E}"/>
          </ac:spMkLst>
        </pc:spChg>
        <pc:spChg chg="mod">
          <ac:chgData name="Zhang, Meng" userId="d0d7b8a6-152d-4a9d-83ad-d4a5093c92bd" providerId="ADAL" clId="{C58E1078-A414-458C-82C7-414CE125CD73}" dt="2021-11-29T01:05:45.165" v="908" actId="1036"/>
          <ac:spMkLst>
            <pc:docMk/>
            <pc:sldMk cId="351064645" sldId="976"/>
            <ac:spMk id="21" creationId="{57C2F88C-443F-4AB0-9047-58DA7BBDFCF5}"/>
          </ac:spMkLst>
        </pc:spChg>
        <pc:grpChg chg="add mod">
          <ac:chgData name="Zhang, Meng" userId="d0d7b8a6-152d-4a9d-83ad-d4a5093c92bd" providerId="ADAL" clId="{C58E1078-A414-458C-82C7-414CE125CD73}" dt="2021-11-29T01:06:45.774" v="989" actId="1037"/>
          <ac:grpSpMkLst>
            <pc:docMk/>
            <pc:sldMk cId="351064645" sldId="976"/>
            <ac:grpSpMk id="18" creationId="{A5EA8F78-A7C9-4FFA-955E-E0694D059697}"/>
          </ac:grpSpMkLst>
        </pc:grpChg>
        <pc:grpChg chg="mod">
          <ac:chgData name="Zhang, Meng" userId="d0d7b8a6-152d-4a9d-83ad-d4a5093c92bd" providerId="ADAL" clId="{C58E1078-A414-458C-82C7-414CE125CD73}" dt="2021-11-29T01:00:57.450" v="784"/>
          <ac:grpSpMkLst>
            <pc:docMk/>
            <pc:sldMk cId="351064645" sldId="976"/>
            <ac:grpSpMk id="22" creationId="{B5FBC71C-A99B-45A4-87C3-F483D52BAA45}"/>
          </ac:grpSpMkLst>
        </pc:grpChg>
        <pc:grpChg chg="del">
          <ac:chgData name="Zhang, Meng" userId="d0d7b8a6-152d-4a9d-83ad-d4a5093c92bd" providerId="ADAL" clId="{C58E1078-A414-458C-82C7-414CE125CD73}" dt="2021-11-29T01:00:59.317" v="785" actId="478"/>
          <ac:grpSpMkLst>
            <pc:docMk/>
            <pc:sldMk cId="351064645" sldId="976"/>
            <ac:grpSpMk id="32" creationId="{B4025C26-01E8-40A5-ADC3-0D64F270C559}"/>
          </ac:grpSpMkLst>
        </pc:grpChg>
        <pc:picChg chg="mod">
          <ac:chgData name="Zhang, Meng" userId="d0d7b8a6-152d-4a9d-83ad-d4a5093c92bd" providerId="ADAL" clId="{C58E1078-A414-458C-82C7-414CE125CD73}" dt="2021-11-29T01:00:57.450" v="784"/>
          <ac:picMkLst>
            <pc:docMk/>
            <pc:sldMk cId="351064645" sldId="976"/>
            <ac:picMk id="23" creationId="{D53FB50C-45BC-4FB7-904D-F3124EB2FAE7}"/>
          </ac:picMkLst>
        </pc:picChg>
        <pc:picChg chg="mod">
          <ac:chgData name="Zhang, Meng" userId="d0d7b8a6-152d-4a9d-83ad-d4a5093c92bd" providerId="ADAL" clId="{C58E1078-A414-458C-82C7-414CE125CD73}" dt="2021-11-29T01:00:57.450" v="784"/>
          <ac:picMkLst>
            <pc:docMk/>
            <pc:sldMk cId="351064645" sldId="976"/>
            <ac:picMk id="24" creationId="{E77317AB-135E-4B14-9E91-102587F69243}"/>
          </ac:picMkLst>
        </pc:picChg>
        <pc:picChg chg="mod">
          <ac:chgData name="Zhang, Meng" userId="d0d7b8a6-152d-4a9d-83ad-d4a5093c92bd" providerId="ADAL" clId="{C58E1078-A414-458C-82C7-414CE125CD73}" dt="2021-11-29T01:00:57.450" v="784"/>
          <ac:picMkLst>
            <pc:docMk/>
            <pc:sldMk cId="351064645" sldId="976"/>
            <ac:picMk id="25" creationId="{8035358C-E932-4739-8A73-7A919D89E646}"/>
          </ac:picMkLst>
        </pc:picChg>
        <pc:picChg chg="mod">
          <ac:chgData name="Zhang, Meng" userId="d0d7b8a6-152d-4a9d-83ad-d4a5093c92bd" providerId="ADAL" clId="{C58E1078-A414-458C-82C7-414CE125CD73}" dt="2021-11-29T01:00:57.450" v="784"/>
          <ac:picMkLst>
            <pc:docMk/>
            <pc:sldMk cId="351064645" sldId="976"/>
            <ac:picMk id="29" creationId="{93521CAA-E7A3-43F9-8B30-CDE7AF772036}"/>
          </ac:picMkLst>
        </pc:picChg>
        <pc:picChg chg="mod">
          <ac:chgData name="Zhang, Meng" userId="d0d7b8a6-152d-4a9d-83ad-d4a5093c92bd" providerId="ADAL" clId="{C58E1078-A414-458C-82C7-414CE125CD73}" dt="2021-11-29T01:00:57.450" v="784"/>
          <ac:picMkLst>
            <pc:docMk/>
            <pc:sldMk cId="351064645" sldId="976"/>
            <ac:picMk id="30" creationId="{3E9368C0-2EE9-4E49-A6FB-2A49107C8FFE}"/>
          </ac:picMkLst>
        </pc:picChg>
        <pc:cxnChg chg="mod">
          <ac:chgData name="Zhang, Meng" userId="d0d7b8a6-152d-4a9d-83ad-d4a5093c92bd" providerId="ADAL" clId="{C58E1078-A414-458C-82C7-414CE125CD73}" dt="2021-11-29T01:00:59.317" v="785" actId="478"/>
          <ac:cxnSpMkLst>
            <pc:docMk/>
            <pc:sldMk cId="351064645" sldId="976"/>
            <ac:cxnSpMk id="15" creationId="{DB129332-2E0E-4AC5-99B2-6387682B6444}"/>
          </ac:cxnSpMkLst>
        </pc:cxnChg>
        <pc:cxnChg chg="mod">
          <ac:chgData name="Zhang, Meng" userId="d0d7b8a6-152d-4a9d-83ad-d4a5093c92bd" providerId="ADAL" clId="{C58E1078-A414-458C-82C7-414CE125CD73}" dt="2021-11-29T01:00:57.450" v="784"/>
          <ac:cxnSpMkLst>
            <pc:docMk/>
            <pc:sldMk cId="351064645" sldId="976"/>
            <ac:cxnSpMk id="26" creationId="{063B391F-F5EE-4890-B632-6C91337C8BD4}"/>
          </ac:cxnSpMkLst>
        </pc:cxnChg>
        <pc:cxnChg chg="mod">
          <ac:chgData name="Zhang, Meng" userId="d0d7b8a6-152d-4a9d-83ad-d4a5093c92bd" providerId="ADAL" clId="{C58E1078-A414-458C-82C7-414CE125CD73}" dt="2021-11-29T01:00:57.450" v="784"/>
          <ac:cxnSpMkLst>
            <pc:docMk/>
            <pc:sldMk cId="351064645" sldId="976"/>
            <ac:cxnSpMk id="28" creationId="{C022B399-B904-42E2-8FFD-D4DD26D3CDDB}"/>
          </ac:cxnSpMkLst>
        </pc:cxnChg>
      </pc:sldChg>
    </pc:docChg>
  </pc:docChgLst>
  <pc:docChgLst>
    <pc:chgData name="Chervyakov, Andrey" userId="dbdfc4e7-c505-4785-a117-c03dfe609c52" providerId="ADAL" clId="{4B069680-AAC2-49B7-9E9A-89A42E906653}"/>
    <pc:docChg chg="undo custSel addSld delSld modSld sldOrd">
      <pc:chgData name="Chervyakov, Andrey" userId="dbdfc4e7-c505-4785-a117-c03dfe609c52" providerId="ADAL" clId="{4B069680-AAC2-49B7-9E9A-89A42E906653}" dt="2021-05-04T12:54:55.940" v="1923" actId="6549"/>
      <pc:docMkLst>
        <pc:docMk/>
      </pc:docMkLst>
      <pc:sldChg chg="modSp mod">
        <pc:chgData name="Chervyakov, Andrey" userId="dbdfc4e7-c505-4785-a117-c03dfe609c52" providerId="ADAL" clId="{4B069680-AAC2-49B7-9E9A-89A42E906653}" dt="2021-05-04T11:19:59.839" v="4" actId="20577"/>
        <pc:sldMkLst>
          <pc:docMk/>
          <pc:sldMk cId="4023035675" sldId="806"/>
        </pc:sldMkLst>
        <pc:spChg chg="mod">
          <ac:chgData name="Chervyakov, Andrey" userId="dbdfc4e7-c505-4785-a117-c03dfe609c52" providerId="ADAL" clId="{4B069680-AAC2-49B7-9E9A-89A42E906653}" dt="2021-05-04T11:19:59.839" v="4" actId="20577"/>
          <ac:spMkLst>
            <pc:docMk/>
            <pc:sldMk cId="4023035675" sldId="806"/>
            <ac:spMk id="4" creationId="{059BF100-53A3-4317-A9F6-FEF45409C635}"/>
          </ac:spMkLst>
        </pc:spChg>
      </pc:sldChg>
      <pc:sldChg chg="modSp mod ord">
        <pc:chgData name="Chervyakov, Andrey" userId="dbdfc4e7-c505-4785-a117-c03dfe609c52" providerId="ADAL" clId="{4B069680-AAC2-49B7-9E9A-89A42E906653}" dt="2021-05-04T12:45:05.604" v="1675" actId="20577"/>
        <pc:sldMkLst>
          <pc:docMk/>
          <pc:sldMk cId="500884402" sldId="808"/>
        </pc:sldMkLst>
        <pc:spChg chg="mod">
          <ac:chgData name="Chervyakov, Andrey" userId="dbdfc4e7-c505-4785-a117-c03dfe609c52" providerId="ADAL" clId="{4B069680-AAC2-49B7-9E9A-89A42E906653}" dt="2021-05-04T11:30:19.625" v="429" actId="20577"/>
          <ac:spMkLst>
            <pc:docMk/>
            <pc:sldMk cId="500884402" sldId="808"/>
            <ac:spMk id="2" creationId="{0DB1A358-1CFC-4629-AE39-00B1AB3CBB1A}"/>
          </ac:spMkLst>
        </pc:spChg>
        <pc:spChg chg="mod">
          <ac:chgData name="Chervyakov, Andrey" userId="dbdfc4e7-c505-4785-a117-c03dfe609c52" providerId="ADAL" clId="{4B069680-AAC2-49B7-9E9A-89A42E906653}" dt="2021-05-04T12:45:05.604" v="1675" actId="20577"/>
          <ac:spMkLst>
            <pc:docMk/>
            <pc:sldMk cId="500884402" sldId="808"/>
            <ac:spMk id="3" creationId="{8CB35B66-A145-4A82-B7AF-1170D1FE24AC}"/>
          </ac:spMkLst>
        </pc:spChg>
      </pc:sldChg>
      <pc:sldChg chg="modSp del mod">
        <pc:chgData name="Chervyakov, Andrey" userId="dbdfc4e7-c505-4785-a117-c03dfe609c52" providerId="ADAL" clId="{4B069680-AAC2-49B7-9E9A-89A42E906653}" dt="2021-05-04T12:43:16.139" v="1572" actId="2696"/>
        <pc:sldMkLst>
          <pc:docMk/>
          <pc:sldMk cId="949583453" sldId="817"/>
        </pc:sldMkLst>
        <pc:spChg chg="mod">
          <ac:chgData name="Chervyakov, Andrey" userId="dbdfc4e7-c505-4785-a117-c03dfe609c52" providerId="ADAL" clId="{4B069680-AAC2-49B7-9E9A-89A42E906653}" dt="2021-05-04T11:20:27.589" v="9" actId="6549"/>
          <ac:spMkLst>
            <pc:docMk/>
            <pc:sldMk cId="949583453" sldId="817"/>
            <ac:spMk id="3" creationId="{8CB35B66-A145-4A82-B7AF-1170D1FE24AC}"/>
          </ac:spMkLst>
        </pc:spChg>
      </pc:sldChg>
      <pc:sldChg chg="add">
        <pc:chgData name="Chervyakov, Andrey" userId="dbdfc4e7-c505-4785-a117-c03dfe609c52" providerId="ADAL" clId="{4B069680-AAC2-49B7-9E9A-89A42E906653}" dt="2021-05-04T12:43:18.068" v="1573"/>
        <pc:sldMkLst>
          <pc:docMk/>
          <pc:sldMk cId="1317117274" sldId="817"/>
        </pc:sldMkLst>
      </pc:sldChg>
      <pc:sldChg chg="del">
        <pc:chgData name="Chervyakov, Andrey" userId="dbdfc4e7-c505-4785-a117-c03dfe609c52" providerId="ADAL" clId="{4B069680-AAC2-49B7-9E9A-89A42E906653}" dt="2021-05-04T11:27:36.620" v="330" actId="47"/>
        <pc:sldMkLst>
          <pc:docMk/>
          <pc:sldMk cId="2529063722" sldId="819"/>
        </pc:sldMkLst>
      </pc:sldChg>
      <pc:sldChg chg="delSp modSp mod ord modNotesTx">
        <pc:chgData name="Chervyakov, Andrey" userId="dbdfc4e7-c505-4785-a117-c03dfe609c52" providerId="ADAL" clId="{4B069680-AAC2-49B7-9E9A-89A42E906653}" dt="2021-05-04T12:54:55.940" v="1923" actId="6549"/>
        <pc:sldMkLst>
          <pc:docMk/>
          <pc:sldMk cId="4176455356" sldId="820"/>
        </pc:sldMkLst>
        <pc:spChg chg="mod">
          <ac:chgData name="Chervyakov, Andrey" userId="dbdfc4e7-c505-4785-a117-c03dfe609c52" providerId="ADAL" clId="{4B069680-AAC2-49B7-9E9A-89A42E906653}" dt="2021-05-04T11:36:00.057" v="715" actId="20577"/>
          <ac:spMkLst>
            <pc:docMk/>
            <pc:sldMk cId="4176455356" sldId="820"/>
            <ac:spMk id="2" creationId="{0DB1A358-1CFC-4629-AE39-00B1AB3CBB1A}"/>
          </ac:spMkLst>
        </pc:spChg>
        <pc:spChg chg="mod">
          <ac:chgData name="Chervyakov, Andrey" userId="dbdfc4e7-c505-4785-a117-c03dfe609c52" providerId="ADAL" clId="{4B069680-AAC2-49B7-9E9A-89A42E906653}" dt="2021-05-04T12:54:55.940" v="1923" actId="6549"/>
          <ac:spMkLst>
            <pc:docMk/>
            <pc:sldMk cId="4176455356" sldId="820"/>
            <ac:spMk id="3" creationId="{8CB35B66-A145-4A82-B7AF-1170D1FE24AC}"/>
          </ac:spMkLst>
        </pc:spChg>
        <pc:spChg chg="del">
          <ac:chgData name="Chervyakov, Andrey" userId="dbdfc4e7-c505-4785-a117-c03dfe609c52" providerId="ADAL" clId="{4B069680-AAC2-49B7-9E9A-89A42E906653}" dt="2021-05-04T11:28:15.992" v="335" actId="478"/>
          <ac:spMkLst>
            <pc:docMk/>
            <pc:sldMk cId="4176455356" sldId="820"/>
            <ac:spMk id="4" creationId="{EBC204F1-40D3-4FD3-9684-A55F2E9AF9CC}"/>
          </ac:spMkLst>
        </pc:spChg>
      </pc:sldChg>
      <pc:sldChg chg="modSp del mod">
        <pc:chgData name="Chervyakov, Andrey" userId="dbdfc4e7-c505-4785-a117-c03dfe609c52" providerId="ADAL" clId="{4B069680-AAC2-49B7-9E9A-89A42E906653}" dt="2021-05-04T11:35:41.429" v="694" actId="47"/>
        <pc:sldMkLst>
          <pc:docMk/>
          <pc:sldMk cId="1694569461" sldId="821"/>
        </pc:sldMkLst>
        <pc:spChg chg="mod">
          <ac:chgData name="Chervyakov, Andrey" userId="dbdfc4e7-c505-4785-a117-c03dfe609c52" providerId="ADAL" clId="{4B069680-AAC2-49B7-9E9A-89A42E906653}" dt="2021-05-04T11:30:14.376" v="428" actId="113"/>
          <ac:spMkLst>
            <pc:docMk/>
            <pc:sldMk cId="1694569461" sldId="821"/>
            <ac:spMk id="3" creationId="{8CB35B66-A145-4A82-B7AF-1170D1FE24AC}"/>
          </ac:spMkLst>
        </pc:spChg>
      </pc:sldChg>
      <pc:sldChg chg="addSp delSp modSp mod">
        <pc:chgData name="Chervyakov, Andrey" userId="dbdfc4e7-c505-4785-a117-c03dfe609c52" providerId="ADAL" clId="{4B069680-AAC2-49B7-9E9A-89A42E906653}" dt="2021-05-04T12:54:22.113" v="1896" actId="20577"/>
        <pc:sldMkLst>
          <pc:docMk/>
          <pc:sldMk cId="4182845249" sldId="822"/>
        </pc:sldMkLst>
        <pc:spChg chg="mod">
          <ac:chgData name="Chervyakov, Andrey" userId="dbdfc4e7-c505-4785-a117-c03dfe609c52" providerId="ADAL" clId="{4B069680-AAC2-49B7-9E9A-89A42E906653}" dt="2021-05-04T12:36:33.410" v="944"/>
          <ac:spMkLst>
            <pc:docMk/>
            <pc:sldMk cId="4182845249" sldId="822"/>
            <ac:spMk id="2" creationId="{0DB1A358-1CFC-4629-AE39-00B1AB3CBB1A}"/>
          </ac:spMkLst>
        </pc:spChg>
        <pc:spChg chg="mod">
          <ac:chgData name="Chervyakov, Andrey" userId="dbdfc4e7-c505-4785-a117-c03dfe609c52" providerId="ADAL" clId="{4B069680-AAC2-49B7-9E9A-89A42E906653}" dt="2021-05-04T12:54:22.113" v="1896" actId="20577"/>
          <ac:spMkLst>
            <pc:docMk/>
            <pc:sldMk cId="4182845249" sldId="822"/>
            <ac:spMk id="3" creationId="{8CB35B66-A145-4A82-B7AF-1170D1FE24AC}"/>
          </ac:spMkLst>
        </pc:spChg>
        <pc:spChg chg="add del mod">
          <ac:chgData name="Chervyakov, Andrey" userId="dbdfc4e7-c505-4785-a117-c03dfe609c52" providerId="ADAL" clId="{4B069680-AAC2-49B7-9E9A-89A42E906653}" dt="2021-05-04T12:36:28.855" v="943"/>
          <ac:spMkLst>
            <pc:docMk/>
            <pc:sldMk cId="4182845249" sldId="822"/>
            <ac:spMk id="4" creationId="{E2E991AB-2187-4F0B-9DCA-EDE4EAA43D1E}"/>
          </ac:spMkLst>
        </pc:spChg>
        <pc:spChg chg="add del mod">
          <ac:chgData name="Chervyakov, Andrey" userId="dbdfc4e7-c505-4785-a117-c03dfe609c52" providerId="ADAL" clId="{4B069680-AAC2-49B7-9E9A-89A42E906653}" dt="2021-05-04T12:36:28.855" v="943"/>
          <ac:spMkLst>
            <pc:docMk/>
            <pc:sldMk cId="4182845249" sldId="822"/>
            <ac:spMk id="5" creationId="{65A127A9-2E63-482F-B5A1-41AFAA6C628D}"/>
          </ac:spMkLst>
        </pc:spChg>
        <pc:spChg chg="add mod">
          <ac:chgData name="Chervyakov, Andrey" userId="dbdfc4e7-c505-4785-a117-c03dfe609c52" providerId="ADAL" clId="{4B069680-AAC2-49B7-9E9A-89A42E906653}" dt="2021-05-04T12:46:02.858" v="1745" actId="404"/>
          <ac:spMkLst>
            <pc:docMk/>
            <pc:sldMk cId="4182845249" sldId="822"/>
            <ac:spMk id="6" creationId="{9E2281F7-0812-43BE-A7AD-813C8F869151}"/>
          </ac:spMkLst>
        </pc:spChg>
        <pc:graphicFrameChg chg="add del modGraphic">
          <ac:chgData name="Chervyakov, Andrey" userId="dbdfc4e7-c505-4785-a117-c03dfe609c52" providerId="ADAL" clId="{4B069680-AAC2-49B7-9E9A-89A42E906653}" dt="2021-05-04T12:38:26.944" v="1103" actId="478"/>
          <ac:graphicFrameMkLst>
            <pc:docMk/>
            <pc:sldMk cId="4182845249" sldId="822"/>
            <ac:graphicFrameMk id="8" creationId="{EF66C086-8D76-4DB2-B8D9-BE332DBD41B8}"/>
          </ac:graphicFrameMkLst>
        </pc:graphicFrameChg>
      </pc:sldChg>
      <pc:sldChg chg="del">
        <pc:chgData name="Chervyakov, Andrey" userId="dbdfc4e7-c505-4785-a117-c03dfe609c52" providerId="ADAL" clId="{4B069680-AAC2-49B7-9E9A-89A42E906653}" dt="2021-05-04T11:34:58.725" v="643" actId="47"/>
        <pc:sldMkLst>
          <pc:docMk/>
          <pc:sldMk cId="2849843768" sldId="823"/>
        </pc:sldMkLst>
      </pc:sldChg>
      <pc:sldChg chg="add">
        <pc:chgData name="Chervyakov, Andrey" userId="dbdfc4e7-c505-4785-a117-c03dfe609c52" providerId="ADAL" clId="{4B069680-AAC2-49B7-9E9A-89A42E906653}" dt="2021-05-04T12:43:18.068" v="1573"/>
        <pc:sldMkLst>
          <pc:docMk/>
          <pc:sldMk cId="165658420" sldId="824"/>
        </pc:sldMkLst>
      </pc:sldChg>
      <pc:sldChg chg="modSp del mod">
        <pc:chgData name="Chervyakov, Andrey" userId="dbdfc4e7-c505-4785-a117-c03dfe609c52" providerId="ADAL" clId="{4B069680-AAC2-49B7-9E9A-89A42E906653}" dt="2021-05-04T12:43:16.139" v="1572" actId="2696"/>
        <pc:sldMkLst>
          <pc:docMk/>
          <pc:sldMk cId="4248861205" sldId="824"/>
        </pc:sldMkLst>
        <pc:spChg chg="mod">
          <ac:chgData name="Chervyakov, Andrey" userId="dbdfc4e7-c505-4785-a117-c03dfe609c52" providerId="ADAL" clId="{4B069680-AAC2-49B7-9E9A-89A42E906653}" dt="2021-05-04T11:20:40.400" v="10" actId="6549"/>
          <ac:spMkLst>
            <pc:docMk/>
            <pc:sldMk cId="4248861205" sldId="824"/>
            <ac:spMk id="3" creationId="{8CB35B66-A145-4A82-B7AF-1170D1FE24AC}"/>
          </ac:spMkLst>
        </pc:spChg>
      </pc:sldChg>
      <pc:sldChg chg="delSp modSp del mod">
        <pc:chgData name="Chervyakov, Andrey" userId="dbdfc4e7-c505-4785-a117-c03dfe609c52" providerId="ADAL" clId="{4B069680-AAC2-49B7-9E9A-89A42E906653}" dt="2021-05-04T12:43:16.139" v="1572" actId="2696"/>
        <pc:sldMkLst>
          <pc:docMk/>
          <pc:sldMk cId="1608447543" sldId="825"/>
        </pc:sldMkLst>
        <pc:spChg chg="mod">
          <ac:chgData name="Chervyakov, Andrey" userId="dbdfc4e7-c505-4785-a117-c03dfe609c52" providerId="ADAL" clId="{4B069680-AAC2-49B7-9E9A-89A42E906653}" dt="2021-05-04T11:20:51.761" v="23" actId="20577"/>
          <ac:spMkLst>
            <pc:docMk/>
            <pc:sldMk cId="1608447543" sldId="825"/>
            <ac:spMk id="2" creationId="{CFBCAA93-9F55-45E4-9B86-53E96D835490}"/>
          </ac:spMkLst>
        </pc:spChg>
        <pc:spChg chg="del">
          <ac:chgData name="Chervyakov, Andrey" userId="dbdfc4e7-c505-4785-a117-c03dfe609c52" providerId="ADAL" clId="{4B069680-AAC2-49B7-9E9A-89A42E906653}" dt="2021-05-04T11:20:03.721" v="5" actId="478"/>
          <ac:spMkLst>
            <pc:docMk/>
            <pc:sldMk cId="1608447543" sldId="825"/>
            <ac:spMk id="4" creationId="{3C4F47BC-0586-424B-8F1D-9736FD97FB1F}"/>
          </ac:spMkLst>
        </pc:spChg>
      </pc:sldChg>
      <pc:sldChg chg="addSp delSp modSp add mod">
        <pc:chgData name="Chervyakov, Andrey" userId="dbdfc4e7-c505-4785-a117-c03dfe609c52" providerId="ADAL" clId="{4B069680-AAC2-49B7-9E9A-89A42E906653}" dt="2021-05-04T12:50:42.158" v="1889"/>
        <pc:sldMkLst>
          <pc:docMk/>
          <pc:sldMk cId="2464008437" sldId="825"/>
        </pc:sldMkLst>
        <pc:spChg chg="mod">
          <ac:chgData name="Chervyakov, Andrey" userId="dbdfc4e7-c505-4785-a117-c03dfe609c52" providerId="ADAL" clId="{4B069680-AAC2-49B7-9E9A-89A42E906653}" dt="2021-05-04T12:43:37.185" v="1577" actId="20577"/>
          <ac:spMkLst>
            <pc:docMk/>
            <pc:sldMk cId="2464008437" sldId="825"/>
            <ac:spMk id="2" creationId="{CFBCAA93-9F55-45E4-9B86-53E96D835490}"/>
          </ac:spMkLst>
        </pc:spChg>
        <pc:spChg chg="add del mod">
          <ac:chgData name="Chervyakov, Andrey" userId="dbdfc4e7-c505-4785-a117-c03dfe609c52" providerId="ADAL" clId="{4B069680-AAC2-49B7-9E9A-89A42E906653}" dt="2021-05-04T12:50:41.849" v="1888" actId="478"/>
          <ac:spMkLst>
            <pc:docMk/>
            <pc:sldMk cId="2464008437" sldId="825"/>
            <ac:spMk id="3" creationId="{F846CF90-D7EB-4853-9189-95383D5B2196}"/>
          </ac:spMkLst>
        </pc:spChg>
        <pc:spChg chg="add mod">
          <ac:chgData name="Chervyakov, Andrey" userId="dbdfc4e7-c505-4785-a117-c03dfe609c52" providerId="ADAL" clId="{4B069680-AAC2-49B7-9E9A-89A42E906653}" dt="2021-05-04T12:50:42.158" v="1889"/>
          <ac:spMkLst>
            <pc:docMk/>
            <pc:sldMk cId="2464008437" sldId="825"/>
            <ac:spMk id="4" creationId="{1A53DA44-F767-4EFB-876B-CB835B3D1098}"/>
          </ac:spMkLst>
        </pc:spChg>
      </pc:sldChg>
      <pc:sldChg chg="addSp modSp mod">
        <pc:chgData name="Chervyakov, Andrey" userId="dbdfc4e7-c505-4785-a117-c03dfe609c52" providerId="ADAL" clId="{4B069680-AAC2-49B7-9E9A-89A42E906653}" dt="2021-05-04T12:50:32.057" v="1886" actId="20577"/>
        <pc:sldMkLst>
          <pc:docMk/>
          <pc:sldMk cId="4119348923" sldId="826"/>
        </pc:sldMkLst>
        <pc:spChg chg="add mod">
          <ac:chgData name="Chervyakov, Andrey" userId="dbdfc4e7-c505-4785-a117-c03dfe609c52" providerId="ADAL" clId="{4B069680-AAC2-49B7-9E9A-89A42E906653}" dt="2021-05-04T12:50:32.057" v="1886" actId="20577"/>
          <ac:spMkLst>
            <pc:docMk/>
            <pc:sldMk cId="4119348923" sldId="826"/>
            <ac:spMk id="3" creationId="{E6160F10-D795-49B6-AA1E-EB2847E12557}"/>
          </ac:spMkLst>
        </pc:spChg>
      </pc:sldChg>
      <pc:sldChg chg="modSp add mod">
        <pc:chgData name="Chervyakov, Andrey" userId="dbdfc4e7-c505-4785-a117-c03dfe609c52" providerId="ADAL" clId="{4B069680-AAC2-49B7-9E9A-89A42E906653}" dt="2021-05-04T12:43:46.746" v="1578" actId="20577"/>
        <pc:sldMkLst>
          <pc:docMk/>
          <pc:sldMk cId="2513194301" sldId="827"/>
        </pc:sldMkLst>
        <pc:spChg chg="mod">
          <ac:chgData name="Chervyakov, Andrey" userId="dbdfc4e7-c505-4785-a117-c03dfe609c52" providerId="ADAL" clId="{4B069680-AAC2-49B7-9E9A-89A42E906653}" dt="2021-05-04T12:43:46.746" v="1578" actId="20577"/>
          <ac:spMkLst>
            <pc:docMk/>
            <pc:sldMk cId="2513194301" sldId="827"/>
            <ac:spMk id="3" creationId="{8CB35B66-A145-4A82-B7AF-1170D1FE24AC}"/>
          </ac:spMkLst>
        </pc:spChg>
      </pc:sldChg>
      <pc:sldChg chg="del">
        <pc:chgData name="Chervyakov, Andrey" userId="dbdfc4e7-c505-4785-a117-c03dfe609c52" providerId="ADAL" clId="{4B069680-AAC2-49B7-9E9A-89A42E906653}" dt="2021-05-04T12:43:16.139" v="1572" actId="2696"/>
        <pc:sldMkLst>
          <pc:docMk/>
          <pc:sldMk cId="3594020815" sldId="827"/>
        </pc:sldMkLst>
      </pc:sldChg>
      <pc:sldChg chg="del">
        <pc:chgData name="Chervyakov, Andrey" userId="dbdfc4e7-c505-4785-a117-c03dfe609c52" providerId="ADAL" clId="{4B069680-AAC2-49B7-9E9A-89A42E906653}" dt="2021-05-04T11:34:58.725" v="643" actId="47"/>
        <pc:sldMkLst>
          <pc:docMk/>
          <pc:sldMk cId="143240461" sldId="828"/>
        </pc:sldMkLst>
      </pc:sldChg>
      <pc:sldChg chg="del">
        <pc:chgData name="Chervyakov, Andrey" userId="dbdfc4e7-c505-4785-a117-c03dfe609c52" providerId="ADAL" clId="{4B069680-AAC2-49B7-9E9A-89A42E906653}" dt="2021-05-04T11:34:58.725" v="643" actId="47"/>
        <pc:sldMkLst>
          <pc:docMk/>
          <pc:sldMk cId="1306437958" sldId="829"/>
        </pc:sldMkLst>
      </pc:sldChg>
      <pc:sldChg chg="del">
        <pc:chgData name="Chervyakov, Andrey" userId="dbdfc4e7-c505-4785-a117-c03dfe609c52" providerId="ADAL" clId="{4B069680-AAC2-49B7-9E9A-89A42E906653}" dt="2021-05-04T11:27:38.500" v="331" actId="47"/>
        <pc:sldMkLst>
          <pc:docMk/>
          <pc:sldMk cId="1911102855" sldId="830"/>
        </pc:sldMkLst>
      </pc:sldChg>
      <pc:sldChg chg="modSp del mod">
        <pc:chgData name="Chervyakov, Andrey" userId="dbdfc4e7-c505-4785-a117-c03dfe609c52" providerId="ADAL" clId="{4B069680-AAC2-49B7-9E9A-89A42E906653}" dt="2021-05-04T11:27:33.359" v="329" actId="47"/>
        <pc:sldMkLst>
          <pc:docMk/>
          <pc:sldMk cId="2348522654" sldId="831"/>
        </pc:sldMkLst>
        <pc:spChg chg="mod">
          <ac:chgData name="Chervyakov, Andrey" userId="dbdfc4e7-c505-4785-a117-c03dfe609c52" providerId="ADAL" clId="{4B069680-AAC2-49B7-9E9A-89A42E906653}" dt="2021-05-04T11:21:18.416" v="54" actId="6549"/>
          <ac:spMkLst>
            <pc:docMk/>
            <pc:sldMk cId="2348522654" sldId="831"/>
            <ac:spMk id="2" creationId="{4302D614-7844-4F24-9DCA-BB777BD7510B}"/>
          </ac:spMkLst>
        </pc:spChg>
      </pc:sldChg>
      <pc:sldChg chg="modSp new mod">
        <pc:chgData name="Chervyakov, Andrey" userId="dbdfc4e7-c505-4785-a117-c03dfe609c52" providerId="ADAL" clId="{4B069680-AAC2-49B7-9E9A-89A42E906653}" dt="2021-05-04T12:48:07.082" v="1838" actId="20577"/>
        <pc:sldMkLst>
          <pc:docMk/>
          <pc:sldMk cId="2138337974" sldId="832"/>
        </pc:sldMkLst>
        <pc:spChg chg="mod">
          <ac:chgData name="Chervyakov, Andrey" userId="dbdfc4e7-c505-4785-a117-c03dfe609c52" providerId="ADAL" clId="{4B069680-AAC2-49B7-9E9A-89A42E906653}" dt="2021-05-04T11:22:22.447" v="75" actId="20577"/>
          <ac:spMkLst>
            <pc:docMk/>
            <pc:sldMk cId="2138337974" sldId="832"/>
            <ac:spMk id="2" creationId="{B83DC6DC-E272-46C5-AF0F-804E2DC62848}"/>
          </ac:spMkLst>
        </pc:spChg>
        <pc:spChg chg="mod">
          <ac:chgData name="Chervyakov, Andrey" userId="dbdfc4e7-c505-4785-a117-c03dfe609c52" providerId="ADAL" clId="{4B069680-AAC2-49B7-9E9A-89A42E906653}" dt="2021-05-04T12:48:07.082" v="1838" actId="20577"/>
          <ac:spMkLst>
            <pc:docMk/>
            <pc:sldMk cId="2138337974" sldId="832"/>
            <ac:spMk id="3" creationId="{92D4EEE1-4D94-4CCF-9A35-DEF8FD22A1BC}"/>
          </ac:spMkLst>
        </pc:spChg>
      </pc:sldChg>
    </pc:docChg>
  </pc:docChgLst>
  <pc:docChgLst>
    <pc:chgData name="Chervyakov, Andrey" userId="dbdfc4e7-c505-4785-a117-c03dfe609c52" providerId="ADAL" clId="{EDF0AAA6-94FD-4EB1-ABC6-4506F51CD15E}"/>
    <pc:docChg chg="undo redo custSel addSld modSld sldOrd">
      <pc:chgData name="Chervyakov, Andrey" userId="dbdfc4e7-c505-4785-a117-c03dfe609c52" providerId="ADAL" clId="{EDF0AAA6-94FD-4EB1-ABC6-4506F51CD15E}" dt="2021-08-30T06:42:16.062" v="1457" actId="27636"/>
      <pc:docMkLst>
        <pc:docMk/>
      </pc:docMkLst>
      <pc:sldChg chg="modSp mod modNotesTx">
        <pc:chgData name="Chervyakov, Andrey" userId="dbdfc4e7-c505-4785-a117-c03dfe609c52" providerId="ADAL" clId="{EDF0AAA6-94FD-4EB1-ABC6-4506F51CD15E}" dt="2021-08-30T06:04:47.143" v="840"/>
        <pc:sldMkLst>
          <pc:docMk/>
          <pc:sldMk cId="2117466781" sldId="842"/>
        </pc:sldMkLst>
        <pc:spChg chg="mod">
          <ac:chgData name="Chervyakov, Andrey" userId="dbdfc4e7-c505-4785-a117-c03dfe609c52" providerId="ADAL" clId="{EDF0AAA6-94FD-4EB1-ABC6-4506F51CD15E}" dt="2021-08-30T06:04:16.523" v="834" actId="9"/>
          <ac:spMkLst>
            <pc:docMk/>
            <pc:sldMk cId="2117466781" sldId="842"/>
            <ac:spMk id="3" creationId="{A0245996-E417-4CC2-A295-752503B4E57E}"/>
          </ac:spMkLst>
        </pc:spChg>
      </pc:sldChg>
      <pc:sldChg chg="modSp mod">
        <pc:chgData name="Chervyakov, Andrey" userId="dbdfc4e7-c505-4785-a117-c03dfe609c52" providerId="ADAL" clId="{EDF0AAA6-94FD-4EB1-ABC6-4506F51CD15E}" dt="2021-08-30T05:42:24.332" v="88" actId="108"/>
        <pc:sldMkLst>
          <pc:docMk/>
          <pc:sldMk cId="191885913" sldId="853"/>
        </pc:sldMkLst>
        <pc:spChg chg="mod">
          <ac:chgData name="Chervyakov, Andrey" userId="dbdfc4e7-c505-4785-a117-c03dfe609c52" providerId="ADAL" clId="{EDF0AAA6-94FD-4EB1-ABC6-4506F51CD15E}" dt="2021-08-30T05:42:24.332" v="88" actId="108"/>
          <ac:spMkLst>
            <pc:docMk/>
            <pc:sldMk cId="191885913" sldId="853"/>
            <ac:spMk id="2" creationId="{E7244054-4CA9-4D3B-93D3-0D5CAF634EDD}"/>
          </ac:spMkLst>
        </pc:spChg>
      </pc:sldChg>
      <pc:sldChg chg="modSp mod ord modNotesTx">
        <pc:chgData name="Chervyakov, Andrey" userId="dbdfc4e7-c505-4785-a117-c03dfe609c52" providerId="ADAL" clId="{EDF0AAA6-94FD-4EB1-ABC6-4506F51CD15E}" dt="2021-08-30T06:29:58.316" v="1453" actId="5793"/>
        <pc:sldMkLst>
          <pc:docMk/>
          <pc:sldMk cId="872525861" sldId="854"/>
        </pc:sldMkLst>
        <pc:spChg chg="mod">
          <ac:chgData name="Chervyakov, Andrey" userId="dbdfc4e7-c505-4785-a117-c03dfe609c52" providerId="ADAL" clId="{EDF0AAA6-94FD-4EB1-ABC6-4506F51CD15E}" dt="2021-08-30T05:42:06.760" v="80" actId="400"/>
          <ac:spMkLst>
            <pc:docMk/>
            <pc:sldMk cId="872525861" sldId="854"/>
            <ac:spMk id="2" creationId="{E7244054-4CA9-4D3B-93D3-0D5CAF634EDD}"/>
          </ac:spMkLst>
        </pc:spChg>
      </pc:sldChg>
      <pc:sldChg chg="modSp add mod modNotesTx">
        <pc:chgData name="Chervyakov, Andrey" userId="dbdfc4e7-c505-4785-a117-c03dfe609c52" providerId="ADAL" clId="{EDF0AAA6-94FD-4EB1-ABC6-4506F51CD15E}" dt="2021-08-30T06:42:16.062" v="1457" actId="27636"/>
        <pc:sldMkLst>
          <pc:docMk/>
          <pc:sldMk cId="3086262909" sldId="856"/>
        </pc:sldMkLst>
        <pc:spChg chg="mod">
          <ac:chgData name="Chervyakov, Andrey" userId="dbdfc4e7-c505-4785-a117-c03dfe609c52" providerId="ADAL" clId="{EDF0AAA6-94FD-4EB1-ABC6-4506F51CD15E}" dt="2021-08-30T06:14:24.025" v="1144"/>
          <ac:spMkLst>
            <pc:docMk/>
            <pc:sldMk cId="3086262909" sldId="856"/>
            <ac:spMk id="2" creationId="{E7244054-4CA9-4D3B-93D3-0D5CAF634EDD}"/>
          </ac:spMkLst>
        </pc:spChg>
        <pc:spChg chg="mod">
          <ac:chgData name="Chervyakov, Andrey" userId="dbdfc4e7-c505-4785-a117-c03dfe609c52" providerId="ADAL" clId="{EDF0AAA6-94FD-4EB1-ABC6-4506F51CD15E}" dt="2021-08-30T06:42:16.062" v="1457" actId="27636"/>
          <ac:spMkLst>
            <pc:docMk/>
            <pc:sldMk cId="3086262909" sldId="856"/>
            <ac:spMk id="3" creationId="{A0245996-E417-4CC2-A295-752503B4E57E}"/>
          </ac:spMkLst>
        </pc:spChg>
      </pc:sldChg>
    </pc:docChg>
  </pc:docChgLst>
  <pc:docChgLst>
    <pc:chgData name="Chervyakov, Andrey" userId="dbdfc4e7-c505-4785-a117-c03dfe609c52" providerId="ADAL" clId="{EEB16F00-9631-4328-8D8A-FB70C38CAE45}"/>
    <pc:docChg chg="custSel modSld">
      <pc:chgData name="Chervyakov, Andrey" userId="dbdfc4e7-c505-4785-a117-c03dfe609c52" providerId="ADAL" clId="{EEB16F00-9631-4328-8D8A-FB70C38CAE45}" dt="2021-05-04T13:09:52.722" v="9" actId="27636"/>
      <pc:docMkLst>
        <pc:docMk/>
      </pc:docMkLst>
      <pc:sldChg chg="modSp mod">
        <pc:chgData name="Chervyakov, Andrey" userId="dbdfc4e7-c505-4785-a117-c03dfe609c52" providerId="ADAL" clId="{EEB16F00-9631-4328-8D8A-FB70C38CAE45}" dt="2021-05-04T13:09:14.971" v="0" actId="20577"/>
        <pc:sldMkLst>
          <pc:docMk/>
          <pc:sldMk cId="4023035675" sldId="806"/>
        </pc:sldMkLst>
        <pc:spChg chg="mod">
          <ac:chgData name="Chervyakov, Andrey" userId="dbdfc4e7-c505-4785-a117-c03dfe609c52" providerId="ADAL" clId="{EEB16F00-9631-4328-8D8A-FB70C38CAE45}" dt="2021-05-04T13:09:14.971" v="0" actId="20577"/>
          <ac:spMkLst>
            <pc:docMk/>
            <pc:sldMk cId="4023035675" sldId="806"/>
            <ac:spMk id="4" creationId="{059BF100-53A3-4317-A9F6-FEF45409C635}"/>
          </ac:spMkLst>
        </pc:spChg>
      </pc:sldChg>
      <pc:sldChg chg="modSp mod">
        <pc:chgData name="Chervyakov, Andrey" userId="dbdfc4e7-c505-4785-a117-c03dfe609c52" providerId="ADAL" clId="{EEB16F00-9631-4328-8D8A-FB70C38CAE45}" dt="2021-05-04T13:09:52.722" v="9" actId="27636"/>
        <pc:sldMkLst>
          <pc:docMk/>
          <pc:sldMk cId="4182845249" sldId="822"/>
        </pc:sldMkLst>
        <pc:spChg chg="mod">
          <ac:chgData name="Chervyakov, Andrey" userId="dbdfc4e7-c505-4785-a117-c03dfe609c52" providerId="ADAL" clId="{EEB16F00-9631-4328-8D8A-FB70C38CAE45}" dt="2021-05-04T13:09:52.722" v="9" actId="27636"/>
          <ac:spMkLst>
            <pc:docMk/>
            <pc:sldMk cId="4182845249" sldId="822"/>
            <ac:spMk id="3" creationId="{8CB35B66-A145-4A82-B7AF-1170D1FE24AC}"/>
          </ac:spMkLst>
        </pc:spChg>
      </pc:sldChg>
    </pc:docChg>
  </pc:docChgLst>
  <pc:docChgLst>
    <pc:chgData name="Zhang, Meng" userId="d0d7b8a6-152d-4a9d-83ad-d4a5093c92bd" providerId="ADAL" clId="{C5392435-C2D3-45D4-A956-A0C62BE08EC8}"/>
    <pc:docChg chg="undo custSel addSld delSld modSld sldOrd">
      <pc:chgData name="Zhang, Meng" userId="d0d7b8a6-152d-4a9d-83ad-d4a5093c92bd" providerId="ADAL" clId="{C5392435-C2D3-45D4-A956-A0C62BE08EC8}" dt="2021-09-03T03:51:17.980" v="3150" actId="20577"/>
      <pc:docMkLst>
        <pc:docMk/>
      </pc:docMkLst>
      <pc:sldChg chg="modSp mod">
        <pc:chgData name="Zhang, Meng" userId="d0d7b8a6-152d-4a9d-83ad-d4a5093c92bd" providerId="ADAL" clId="{C5392435-C2D3-45D4-A956-A0C62BE08EC8}" dt="2021-09-03T03:51:17.980" v="3150" actId="20577"/>
        <pc:sldMkLst>
          <pc:docMk/>
          <pc:sldMk cId="904569255" sldId="338"/>
        </pc:sldMkLst>
        <pc:spChg chg="mod">
          <ac:chgData name="Zhang, Meng" userId="d0d7b8a6-152d-4a9d-83ad-d4a5093c92bd" providerId="ADAL" clId="{C5392435-C2D3-45D4-A956-A0C62BE08EC8}" dt="2021-09-03T03:51:17.980" v="3150" actId="20577"/>
          <ac:spMkLst>
            <pc:docMk/>
            <pc:sldMk cId="904569255" sldId="338"/>
            <ac:spMk id="2" creationId="{586FE957-3966-4252-A9FC-C42F352E53A9}"/>
          </ac:spMkLst>
        </pc:spChg>
        <pc:spChg chg="mod">
          <ac:chgData name="Zhang, Meng" userId="d0d7b8a6-152d-4a9d-83ad-d4a5093c92bd" providerId="ADAL" clId="{C5392435-C2D3-45D4-A956-A0C62BE08EC8}" dt="2021-09-03T01:05:36.902" v="943" actId="20577"/>
          <ac:spMkLst>
            <pc:docMk/>
            <pc:sldMk cId="904569255" sldId="338"/>
            <ac:spMk id="3" creationId="{04771246-319D-4C3A-9DB1-8C4D30A3AD33}"/>
          </ac:spMkLst>
        </pc:spChg>
      </pc:sldChg>
      <pc:sldChg chg="del">
        <pc:chgData name="Zhang, Meng" userId="d0d7b8a6-152d-4a9d-83ad-d4a5093c92bd" providerId="ADAL" clId="{C5392435-C2D3-45D4-A956-A0C62BE08EC8}" dt="2021-09-03T01:06:49.589" v="969" actId="2696"/>
        <pc:sldMkLst>
          <pc:docMk/>
          <pc:sldMk cId="3133330789" sldId="363"/>
        </pc:sldMkLst>
      </pc:sldChg>
      <pc:sldChg chg="addSp delSp modSp mod">
        <pc:chgData name="Zhang, Meng" userId="d0d7b8a6-152d-4a9d-83ad-d4a5093c92bd" providerId="ADAL" clId="{C5392435-C2D3-45D4-A956-A0C62BE08EC8}" dt="2021-09-03T02:56:35.776" v="2444" actId="27918"/>
        <pc:sldMkLst>
          <pc:docMk/>
          <pc:sldMk cId="2117466781" sldId="842"/>
        </pc:sldMkLst>
        <pc:spChg chg="mod">
          <ac:chgData name="Zhang, Meng" userId="d0d7b8a6-152d-4a9d-83ad-d4a5093c92bd" providerId="ADAL" clId="{C5392435-C2D3-45D4-A956-A0C62BE08EC8}" dt="2021-09-03T01:43:11.337" v="1746" actId="403"/>
          <ac:spMkLst>
            <pc:docMk/>
            <pc:sldMk cId="2117466781" sldId="842"/>
            <ac:spMk id="3" creationId="{A0245996-E417-4CC2-A295-752503B4E57E}"/>
          </ac:spMkLst>
        </pc:spChg>
        <pc:graphicFrameChg chg="add del mod">
          <ac:chgData name="Zhang, Meng" userId="d0d7b8a6-152d-4a9d-83ad-d4a5093c92bd" providerId="ADAL" clId="{C5392435-C2D3-45D4-A956-A0C62BE08EC8}" dt="2021-09-03T02:16:21.907" v="2376" actId="478"/>
          <ac:graphicFrameMkLst>
            <pc:docMk/>
            <pc:sldMk cId="2117466781" sldId="842"/>
            <ac:graphicFrameMk id="7" creationId="{C9A0F820-0C5F-4755-B5B1-1D12D26A608E}"/>
          </ac:graphicFrameMkLst>
        </pc:graphicFrameChg>
        <pc:graphicFrameChg chg="add del mod">
          <ac:chgData name="Zhang, Meng" userId="d0d7b8a6-152d-4a9d-83ad-d4a5093c92bd" providerId="ADAL" clId="{C5392435-C2D3-45D4-A956-A0C62BE08EC8}" dt="2021-09-03T02:49:52.814" v="2380" actId="1957"/>
          <ac:graphicFrameMkLst>
            <pc:docMk/>
            <pc:sldMk cId="2117466781" sldId="842"/>
            <ac:graphicFrameMk id="11" creationId="{AF91399B-C4F3-4D17-A0E9-3C1662778406}"/>
          </ac:graphicFrameMkLst>
        </pc:graphicFrameChg>
        <pc:graphicFrameChg chg="add mod">
          <ac:chgData name="Zhang, Meng" userId="d0d7b8a6-152d-4a9d-83ad-d4a5093c92bd" providerId="ADAL" clId="{C5392435-C2D3-45D4-A956-A0C62BE08EC8}" dt="2021-09-03T02:55:13.569" v="2441" actId="14100"/>
          <ac:graphicFrameMkLst>
            <pc:docMk/>
            <pc:sldMk cId="2117466781" sldId="842"/>
            <ac:graphicFrameMk id="16" creationId="{D9E0DAC3-0AB3-4A88-A23E-7FDC152E5B64}"/>
          </ac:graphicFrameMkLst>
        </pc:graphicFrameChg>
      </pc:sldChg>
      <pc:sldChg chg="addSp delSp modSp mod modNotesTx">
        <pc:chgData name="Zhang, Meng" userId="d0d7b8a6-152d-4a9d-83ad-d4a5093c92bd" providerId="ADAL" clId="{C5392435-C2D3-45D4-A956-A0C62BE08EC8}" dt="2021-09-03T03:28:02.566" v="2840" actId="1076"/>
        <pc:sldMkLst>
          <pc:docMk/>
          <pc:sldMk cId="3081566745" sldId="843"/>
        </pc:sldMkLst>
        <pc:spChg chg="mod">
          <ac:chgData name="Zhang, Meng" userId="d0d7b8a6-152d-4a9d-83ad-d4a5093c92bd" providerId="ADAL" clId="{C5392435-C2D3-45D4-A956-A0C62BE08EC8}" dt="2021-09-03T01:31:05.746" v="1661" actId="20577"/>
          <ac:spMkLst>
            <pc:docMk/>
            <pc:sldMk cId="3081566745" sldId="843"/>
            <ac:spMk id="2" creationId="{E7244054-4CA9-4D3B-93D3-0D5CAF634EDD}"/>
          </ac:spMkLst>
        </pc:spChg>
        <pc:spChg chg="mod">
          <ac:chgData name="Zhang, Meng" userId="d0d7b8a6-152d-4a9d-83ad-d4a5093c92bd" providerId="ADAL" clId="{C5392435-C2D3-45D4-A956-A0C62BE08EC8}" dt="2021-09-03T01:39:43.016" v="1739" actId="20577"/>
          <ac:spMkLst>
            <pc:docMk/>
            <pc:sldMk cId="3081566745" sldId="843"/>
            <ac:spMk id="3" creationId="{A0245996-E417-4CC2-A295-752503B4E57E}"/>
          </ac:spMkLst>
        </pc:spChg>
        <pc:spChg chg="add del mod">
          <ac:chgData name="Zhang, Meng" userId="d0d7b8a6-152d-4a9d-83ad-d4a5093c92bd" providerId="ADAL" clId="{C5392435-C2D3-45D4-A956-A0C62BE08EC8}" dt="2021-09-03T01:38:42.221" v="1731" actId="21"/>
          <ac:spMkLst>
            <pc:docMk/>
            <pc:sldMk cId="3081566745" sldId="843"/>
            <ac:spMk id="5" creationId="{9661DB7C-2197-462F-A387-9A0E28B21E2C}"/>
          </ac:spMkLst>
        </pc:spChg>
        <pc:spChg chg="del">
          <ac:chgData name="Zhang, Meng" userId="d0d7b8a6-152d-4a9d-83ad-d4a5093c92bd" providerId="ADAL" clId="{C5392435-C2D3-45D4-A956-A0C62BE08EC8}" dt="2021-09-03T01:31:40.006" v="1666"/>
          <ac:spMkLst>
            <pc:docMk/>
            <pc:sldMk cId="3081566745" sldId="843"/>
            <ac:spMk id="6" creationId="{4AD3F1EA-2B8C-4034-8695-2262DF6FEEF2}"/>
          </ac:spMkLst>
        </pc:spChg>
        <pc:spChg chg="add del mod">
          <ac:chgData name="Zhang, Meng" userId="d0d7b8a6-152d-4a9d-83ad-d4a5093c92bd" providerId="ADAL" clId="{C5392435-C2D3-45D4-A956-A0C62BE08EC8}" dt="2021-09-03T01:38:59.127" v="1736" actId="478"/>
          <ac:spMkLst>
            <pc:docMk/>
            <pc:sldMk cId="3081566745" sldId="843"/>
            <ac:spMk id="7" creationId="{7B14F4C3-0019-43FC-A02E-4A877BB16553}"/>
          </ac:spMkLst>
        </pc:spChg>
        <pc:spChg chg="add mod">
          <ac:chgData name="Zhang, Meng" userId="d0d7b8a6-152d-4a9d-83ad-d4a5093c92bd" providerId="ADAL" clId="{C5392435-C2D3-45D4-A956-A0C62BE08EC8}" dt="2021-09-03T03:26:23.079" v="2825" actId="1076"/>
          <ac:spMkLst>
            <pc:docMk/>
            <pc:sldMk cId="3081566745" sldId="843"/>
            <ac:spMk id="11" creationId="{33745376-0545-4D2A-829E-3187D8EC2FB3}"/>
          </ac:spMkLst>
        </pc:spChg>
        <pc:spChg chg="add mod">
          <ac:chgData name="Zhang, Meng" userId="d0d7b8a6-152d-4a9d-83ad-d4a5093c92bd" providerId="ADAL" clId="{C5392435-C2D3-45D4-A956-A0C62BE08EC8}" dt="2021-09-03T03:26:00.283" v="2822" actId="1076"/>
          <ac:spMkLst>
            <pc:docMk/>
            <pc:sldMk cId="3081566745" sldId="843"/>
            <ac:spMk id="12" creationId="{D6DF630C-E35A-4305-A8D7-B608783F2843}"/>
          </ac:spMkLst>
        </pc:spChg>
        <pc:grpChg chg="add mod">
          <ac:chgData name="Zhang, Meng" userId="d0d7b8a6-152d-4a9d-83ad-d4a5093c92bd" providerId="ADAL" clId="{C5392435-C2D3-45D4-A956-A0C62BE08EC8}" dt="2021-09-03T03:25:21.896" v="2813" actId="164"/>
          <ac:grpSpMkLst>
            <pc:docMk/>
            <pc:sldMk cId="3081566745" sldId="843"/>
            <ac:grpSpMk id="19" creationId="{9C66EE7F-806F-4962-B4F5-E025A3E28B8B}"/>
          </ac:grpSpMkLst>
        </pc:grpChg>
        <pc:grpChg chg="add mod">
          <ac:chgData name="Zhang, Meng" userId="d0d7b8a6-152d-4a9d-83ad-d4a5093c92bd" providerId="ADAL" clId="{C5392435-C2D3-45D4-A956-A0C62BE08EC8}" dt="2021-09-03T03:27:58.824" v="2839" actId="164"/>
          <ac:grpSpMkLst>
            <pc:docMk/>
            <pc:sldMk cId="3081566745" sldId="843"/>
            <ac:grpSpMk id="20" creationId="{4609896B-8E25-45A3-ACBA-24A3456FEBEE}"/>
          </ac:grpSpMkLst>
        </pc:grpChg>
        <pc:grpChg chg="add mod">
          <ac:chgData name="Zhang, Meng" userId="d0d7b8a6-152d-4a9d-83ad-d4a5093c92bd" providerId="ADAL" clId="{C5392435-C2D3-45D4-A956-A0C62BE08EC8}" dt="2021-09-03T03:28:02.566" v="2840" actId="1076"/>
          <ac:grpSpMkLst>
            <pc:docMk/>
            <pc:sldMk cId="3081566745" sldId="843"/>
            <ac:grpSpMk id="32" creationId="{B4025C26-01E8-40A5-ADC3-0D64F270C559}"/>
          </ac:grpSpMkLst>
        </pc:grpChg>
        <pc:picChg chg="add mod">
          <ac:chgData name="Zhang, Meng" userId="d0d7b8a6-152d-4a9d-83ad-d4a5093c92bd" providerId="ADAL" clId="{C5392435-C2D3-45D4-A956-A0C62BE08EC8}" dt="2021-09-03T03:26:30.875" v="2826" actId="1076"/>
          <ac:picMkLst>
            <pc:docMk/>
            <pc:sldMk cId="3081566745" sldId="843"/>
            <ac:picMk id="8" creationId="{7F5D13F4-BC10-417B-AB5F-0E23D5AA2902}"/>
          </ac:picMkLst>
        </pc:picChg>
        <pc:picChg chg="add mod">
          <ac:chgData name="Zhang, Meng" userId="d0d7b8a6-152d-4a9d-83ad-d4a5093c92bd" providerId="ADAL" clId="{C5392435-C2D3-45D4-A956-A0C62BE08EC8}" dt="2021-09-03T03:25:43.717" v="2817" actId="1076"/>
          <ac:picMkLst>
            <pc:docMk/>
            <pc:sldMk cId="3081566745" sldId="843"/>
            <ac:picMk id="9" creationId="{9F78BC46-CAAB-4270-B7EF-2DAA018AE8BE}"/>
          </ac:picMkLst>
        </pc:picChg>
        <pc:picChg chg="add mod">
          <ac:chgData name="Zhang, Meng" userId="d0d7b8a6-152d-4a9d-83ad-d4a5093c92bd" providerId="ADAL" clId="{C5392435-C2D3-45D4-A956-A0C62BE08EC8}" dt="2021-09-03T03:25:56.405" v="2821" actId="1076"/>
          <ac:picMkLst>
            <pc:docMk/>
            <pc:sldMk cId="3081566745" sldId="843"/>
            <ac:picMk id="10" creationId="{D87BA510-F133-4499-A810-70124C7BE366}"/>
          </ac:picMkLst>
        </pc:picChg>
        <pc:picChg chg="add mod">
          <ac:chgData name="Zhang, Meng" userId="d0d7b8a6-152d-4a9d-83ad-d4a5093c92bd" providerId="ADAL" clId="{C5392435-C2D3-45D4-A956-A0C62BE08EC8}" dt="2021-09-03T03:27:58.824" v="2839" actId="164"/>
          <ac:picMkLst>
            <pc:docMk/>
            <pc:sldMk cId="3081566745" sldId="843"/>
            <ac:picMk id="31" creationId="{9CF45D98-D544-4DD6-A2C1-0958960EEBDF}"/>
          </ac:picMkLst>
        </pc:picChg>
        <pc:cxnChg chg="add mod">
          <ac:chgData name="Zhang, Meng" userId="d0d7b8a6-152d-4a9d-83ad-d4a5093c92bd" providerId="ADAL" clId="{C5392435-C2D3-45D4-A956-A0C62BE08EC8}" dt="2021-09-03T03:26:40.997" v="2828" actId="14100"/>
          <ac:cxnSpMkLst>
            <pc:docMk/>
            <pc:sldMk cId="3081566745" sldId="843"/>
            <ac:cxnSpMk id="13" creationId="{F8FF57D1-9F19-4166-8931-38773ABA6F3E}"/>
          </ac:cxnSpMkLst>
        </pc:cxnChg>
        <pc:cxnChg chg="add mod">
          <ac:chgData name="Zhang, Meng" userId="d0d7b8a6-152d-4a9d-83ad-d4a5093c92bd" providerId="ADAL" clId="{C5392435-C2D3-45D4-A956-A0C62BE08EC8}" dt="2021-09-03T03:25:53.315" v="2820" actId="14100"/>
          <ac:cxnSpMkLst>
            <pc:docMk/>
            <pc:sldMk cId="3081566745" sldId="843"/>
            <ac:cxnSpMk id="15" creationId="{DB129332-2E0E-4AC5-99B2-6387682B6444}"/>
          </ac:cxnSpMkLst>
        </pc:cxnChg>
        <pc:cxnChg chg="add mod">
          <ac:chgData name="Zhang, Meng" userId="d0d7b8a6-152d-4a9d-83ad-d4a5093c92bd" providerId="ADAL" clId="{C5392435-C2D3-45D4-A956-A0C62BE08EC8}" dt="2021-09-03T03:27:58.824" v="2839" actId="164"/>
          <ac:cxnSpMkLst>
            <pc:docMk/>
            <pc:sldMk cId="3081566745" sldId="843"/>
            <ac:cxnSpMk id="27" creationId="{AC1A2EF3-F352-46CF-A352-85693EE09FD7}"/>
          </ac:cxnSpMkLst>
        </pc:cxnChg>
      </pc:sldChg>
      <pc:sldChg chg="addSp delSp modSp mod">
        <pc:chgData name="Zhang, Meng" userId="d0d7b8a6-152d-4a9d-83ad-d4a5093c92bd" providerId="ADAL" clId="{C5392435-C2D3-45D4-A956-A0C62BE08EC8}" dt="2021-09-03T01:40:15.644" v="1743" actId="20577"/>
        <pc:sldMkLst>
          <pc:docMk/>
          <pc:sldMk cId="2931212905" sldId="844"/>
        </pc:sldMkLst>
        <pc:spChg chg="mod">
          <ac:chgData name="Zhang, Meng" userId="d0d7b8a6-152d-4a9d-83ad-d4a5093c92bd" providerId="ADAL" clId="{C5392435-C2D3-45D4-A956-A0C62BE08EC8}" dt="2021-09-03T01:31:22.042" v="1665"/>
          <ac:spMkLst>
            <pc:docMk/>
            <pc:sldMk cId="2931212905" sldId="844"/>
            <ac:spMk id="2" creationId="{E7244054-4CA9-4D3B-93D3-0D5CAF634EDD}"/>
          </ac:spMkLst>
        </pc:spChg>
        <pc:spChg chg="del">
          <ac:chgData name="Zhang, Meng" userId="d0d7b8a6-152d-4a9d-83ad-d4a5093c92bd" providerId="ADAL" clId="{C5392435-C2D3-45D4-A956-A0C62BE08EC8}" dt="2021-09-03T01:33:40.819" v="1686" actId="478"/>
          <ac:spMkLst>
            <pc:docMk/>
            <pc:sldMk cId="2931212905" sldId="844"/>
            <ac:spMk id="3" creationId="{A0245996-E417-4CC2-A295-752503B4E57E}"/>
          </ac:spMkLst>
        </pc:spChg>
        <pc:spChg chg="mod">
          <ac:chgData name="Zhang, Meng" userId="d0d7b8a6-152d-4a9d-83ad-d4a5093c92bd" providerId="ADAL" clId="{C5392435-C2D3-45D4-A956-A0C62BE08EC8}" dt="2021-09-03T01:37:59.688" v="1728" actId="14100"/>
          <ac:spMkLst>
            <pc:docMk/>
            <pc:sldMk cId="2931212905" sldId="844"/>
            <ac:spMk id="4" creationId="{2B5419D5-99DD-4183-879A-59ECDC36245F}"/>
          </ac:spMkLst>
        </pc:spChg>
        <pc:spChg chg="add del mod">
          <ac:chgData name="Zhang, Meng" userId="d0d7b8a6-152d-4a9d-83ad-d4a5093c92bd" providerId="ADAL" clId="{C5392435-C2D3-45D4-A956-A0C62BE08EC8}" dt="2021-09-03T01:33:42.959" v="1689"/>
          <ac:spMkLst>
            <pc:docMk/>
            <pc:sldMk cId="2931212905" sldId="844"/>
            <ac:spMk id="6" creationId="{F0FB1EE9-5CCF-40B8-A29E-0A12329A15A0}"/>
          </ac:spMkLst>
        </pc:spChg>
        <pc:spChg chg="add del mod">
          <ac:chgData name="Zhang, Meng" userId="d0d7b8a6-152d-4a9d-83ad-d4a5093c92bd" providerId="ADAL" clId="{C5392435-C2D3-45D4-A956-A0C62BE08EC8}" dt="2021-09-03T01:33:42.119" v="1688"/>
          <ac:spMkLst>
            <pc:docMk/>
            <pc:sldMk cId="2931212905" sldId="844"/>
            <ac:spMk id="7" creationId="{3CA9958F-D7CF-42EB-AE58-47BF16CE57DB}"/>
          </ac:spMkLst>
        </pc:spChg>
        <pc:spChg chg="add del mod">
          <ac:chgData name="Zhang, Meng" userId="d0d7b8a6-152d-4a9d-83ad-d4a5093c92bd" providerId="ADAL" clId="{C5392435-C2D3-45D4-A956-A0C62BE08EC8}" dt="2021-09-03T01:38:49.578" v="1734" actId="478"/>
          <ac:spMkLst>
            <pc:docMk/>
            <pc:sldMk cId="2931212905" sldId="844"/>
            <ac:spMk id="8" creationId="{13624B3E-789F-4E1C-8607-77D6F75C0143}"/>
          </ac:spMkLst>
        </pc:spChg>
        <pc:spChg chg="add del mod">
          <ac:chgData name="Zhang, Meng" userId="d0d7b8a6-152d-4a9d-83ad-d4a5093c92bd" providerId="ADAL" clId="{C5392435-C2D3-45D4-A956-A0C62BE08EC8}" dt="2021-09-03T01:38:47.233" v="1733"/>
          <ac:spMkLst>
            <pc:docMk/>
            <pc:sldMk cId="2931212905" sldId="844"/>
            <ac:spMk id="9" creationId="{D0C32B1A-30ED-4994-B1E7-8FD801DFFC77}"/>
          </ac:spMkLst>
        </pc:spChg>
        <pc:spChg chg="add del mod">
          <ac:chgData name="Zhang, Meng" userId="d0d7b8a6-152d-4a9d-83ad-d4a5093c92bd" providerId="ADAL" clId="{C5392435-C2D3-45D4-A956-A0C62BE08EC8}" dt="2021-09-03T01:38:51.570" v="1735"/>
          <ac:spMkLst>
            <pc:docMk/>
            <pc:sldMk cId="2931212905" sldId="844"/>
            <ac:spMk id="11" creationId="{4C8D345B-9BA5-408B-9937-125CB16981DD}"/>
          </ac:spMkLst>
        </pc:spChg>
        <pc:spChg chg="add mod">
          <ac:chgData name="Zhang, Meng" userId="d0d7b8a6-152d-4a9d-83ad-d4a5093c92bd" providerId="ADAL" clId="{C5392435-C2D3-45D4-A956-A0C62BE08EC8}" dt="2021-09-03T01:40:15.644" v="1743" actId="20577"/>
          <ac:spMkLst>
            <pc:docMk/>
            <pc:sldMk cId="2931212905" sldId="844"/>
            <ac:spMk id="12" creationId="{B7F29A2F-5D67-4776-8298-E612E437B459}"/>
          </ac:spMkLst>
        </pc:spChg>
      </pc:sldChg>
      <pc:sldChg chg="addSp delSp modSp del mod">
        <pc:chgData name="Zhang, Meng" userId="d0d7b8a6-152d-4a9d-83ad-d4a5093c92bd" providerId="ADAL" clId="{C5392435-C2D3-45D4-A956-A0C62BE08EC8}" dt="2021-09-03T03:29:28.611" v="2942" actId="47"/>
        <pc:sldMkLst>
          <pc:docMk/>
          <pc:sldMk cId="2599571653" sldId="845"/>
        </pc:sldMkLst>
        <pc:spChg chg="mod">
          <ac:chgData name="Zhang, Meng" userId="d0d7b8a6-152d-4a9d-83ad-d4a5093c92bd" providerId="ADAL" clId="{C5392435-C2D3-45D4-A956-A0C62BE08EC8}" dt="2021-09-03T01:33:24.839" v="1685"/>
          <ac:spMkLst>
            <pc:docMk/>
            <pc:sldMk cId="2599571653" sldId="845"/>
            <ac:spMk id="2" creationId="{E7244054-4CA9-4D3B-93D3-0D5CAF634EDD}"/>
          </ac:spMkLst>
        </pc:spChg>
        <pc:spChg chg="del mod">
          <ac:chgData name="Zhang, Meng" userId="d0d7b8a6-152d-4a9d-83ad-d4a5093c92bd" providerId="ADAL" clId="{C5392435-C2D3-45D4-A956-A0C62BE08EC8}" dt="2021-09-03T03:28:36.702" v="2842" actId="478"/>
          <ac:spMkLst>
            <pc:docMk/>
            <pc:sldMk cId="2599571653" sldId="845"/>
            <ac:spMk id="3" creationId="{A0245996-E417-4CC2-A295-752503B4E57E}"/>
          </ac:spMkLst>
        </pc:spChg>
        <pc:spChg chg="add del mod">
          <ac:chgData name="Zhang, Meng" userId="d0d7b8a6-152d-4a9d-83ad-d4a5093c92bd" providerId="ADAL" clId="{C5392435-C2D3-45D4-A956-A0C62BE08EC8}" dt="2021-09-03T01:36:15.465" v="1715" actId="478"/>
          <ac:spMkLst>
            <pc:docMk/>
            <pc:sldMk cId="2599571653" sldId="845"/>
            <ac:spMk id="4" creationId="{2B5419D5-99DD-4183-879A-59ECDC36245F}"/>
          </ac:spMkLst>
        </pc:spChg>
        <pc:spChg chg="add del mod">
          <ac:chgData name="Zhang, Meng" userId="d0d7b8a6-152d-4a9d-83ad-d4a5093c92bd" providerId="ADAL" clId="{C5392435-C2D3-45D4-A956-A0C62BE08EC8}" dt="2021-09-03T01:34:15.531" v="1691" actId="478"/>
          <ac:spMkLst>
            <pc:docMk/>
            <pc:sldMk cId="2599571653" sldId="845"/>
            <ac:spMk id="6" creationId="{E4ACC309-DC55-44DE-8A51-F2E42CA637F1}"/>
          </ac:spMkLst>
        </pc:spChg>
        <pc:spChg chg="add del mod">
          <ac:chgData name="Zhang, Meng" userId="d0d7b8a6-152d-4a9d-83ad-d4a5093c92bd" providerId="ADAL" clId="{C5392435-C2D3-45D4-A956-A0C62BE08EC8}" dt="2021-09-03T01:36:15.465" v="1715" actId="478"/>
          <ac:spMkLst>
            <pc:docMk/>
            <pc:sldMk cId="2599571653" sldId="845"/>
            <ac:spMk id="7" creationId="{0AB1D31D-0F6F-46FF-B2CC-20FB85AFD599}"/>
          </ac:spMkLst>
        </pc:spChg>
        <pc:spChg chg="add del mod">
          <ac:chgData name="Zhang, Meng" userId="d0d7b8a6-152d-4a9d-83ad-d4a5093c92bd" providerId="ADAL" clId="{C5392435-C2D3-45D4-A956-A0C62BE08EC8}" dt="2021-09-03T01:36:30.889" v="1718" actId="478"/>
          <ac:spMkLst>
            <pc:docMk/>
            <pc:sldMk cId="2599571653" sldId="845"/>
            <ac:spMk id="9" creationId="{6311F6AD-889B-4D8F-8464-B958F22753A7}"/>
          </ac:spMkLst>
        </pc:spChg>
        <pc:spChg chg="add del mod">
          <ac:chgData name="Zhang, Meng" userId="d0d7b8a6-152d-4a9d-83ad-d4a5093c92bd" providerId="ADAL" clId="{C5392435-C2D3-45D4-A956-A0C62BE08EC8}" dt="2021-09-03T03:28:56.336" v="2848" actId="478"/>
          <ac:spMkLst>
            <pc:docMk/>
            <pc:sldMk cId="2599571653" sldId="845"/>
            <ac:spMk id="10" creationId="{0CEAA07B-5AC4-4688-8572-CE78A394C54E}"/>
          </ac:spMkLst>
        </pc:spChg>
        <pc:spChg chg="add del mod">
          <ac:chgData name="Zhang, Meng" userId="d0d7b8a6-152d-4a9d-83ad-d4a5093c92bd" providerId="ADAL" clId="{C5392435-C2D3-45D4-A956-A0C62BE08EC8}" dt="2021-09-03T03:28:41.877" v="2843"/>
          <ac:spMkLst>
            <pc:docMk/>
            <pc:sldMk cId="2599571653" sldId="845"/>
            <ac:spMk id="12" creationId="{D41E6144-A9AE-498F-B942-00D388DB68A9}"/>
          </ac:spMkLst>
        </pc:spChg>
        <pc:spChg chg="add mod">
          <ac:chgData name="Zhang, Meng" userId="d0d7b8a6-152d-4a9d-83ad-d4a5093c92bd" providerId="ADAL" clId="{C5392435-C2D3-45D4-A956-A0C62BE08EC8}" dt="2021-09-03T03:28:41.877" v="2843"/>
          <ac:spMkLst>
            <pc:docMk/>
            <pc:sldMk cId="2599571653" sldId="845"/>
            <ac:spMk id="13" creationId="{4AC2A6E6-9E3C-4E23-AE07-92BC99936D79}"/>
          </ac:spMkLst>
        </pc:spChg>
        <pc:spChg chg="add del mod">
          <ac:chgData name="Zhang, Meng" userId="d0d7b8a6-152d-4a9d-83ad-d4a5093c92bd" providerId="ADAL" clId="{C5392435-C2D3-45D4-A956-A0C62BE08EC8}" dt="2021-09-03T03:28:54.961" v="2847"/>
          <ac:spMkLst>
            <pc:docMk/>
            <pc:sldMk cId="2599571653" sldId="845"/>
            <ac:spMk id="14" creationId="{75DD3359-5696-425A-A12F-80C9DF87F33B}"/>
          </ac:spMkLst>
        </pc:spChg>
        <pc:spChg chg="add mod">
          <ac:chgData name="Zhang, Meng" userId="d0d7b8a6-152d-4a9d-83ad-d4a5093c92bd" providerId="ADAL" clId="{C5392435-C2D3-45D4-A956-A0C62BE08EC8}" dt="2021-09-03T03:29:05.186" v="2934" actId="1038"/>
          <ac:spMkLst>
            <pc:docMk/>
            <pc:sldMk cId="2599571653" sldId="845"/>
            <ac:spMk id="15" creationId="{C10011A9-D79A-4980-BDEE-7B1BCCFC2C7D}"/>
          </ac:spMkLst>
        </pc:spChg>
      </pc:sldChg>
      <pc:sldChg chg="addSp delSp modSp mod">
        <pc:chgData name="Zhang, Meng" userId="d0d7b8a6-152d-4a9d-83ad-d4a5093c92bd" providerId="ADAL" clId="{C5392435-C2D3-45D4-A956-A0C62BE08EC8}" dt="2021-09-03T03:50:07.404" v="3109" actId="208"/>
        <pc:sldMkLst>
          <pc:docMk/>
          <pc:sldMk cId="191885913" sldId="853"/>
        </pc:sldMkLst>
        <pc:spChg chg="mod">
          <ac:chgData name="Zhang, Meng" userId="d0d7b8a6-152d-4a9d-83ad-d4a5093c92bd" providerId="ADAL" clId="{C5392435-C2D3-45D4-A956-A0C62BE08EC8}" dt="2021-09-03T01:42:56.516" v="1745" actId="207"/>
          <ac:spMkLst>
            <pc:docMk/>
            <pc:sldMk cId="191885913" sldId="853"/>
            <ac:spMk id="2" creationId="{E7244054-4CA9-4D3B-93D3-0D5CAF634EDD}"/>
          </ac:spMkLst>
        </pc:spChg>
        <pc:spChg chg="mod">
          <ac:chgData name="Zhang, Meng" userId="d0d7b8a6-152d-4a9d-83ad-d4a5093c92bd" providerId="ADAL" clId="{C5392435-C2D3-45D4-A956-A0C62BE08EC8}" dt="2021-09-03T01:46:15.283" v="1883" actId="20577"/>
          <ac:spMkLst>
            <pc:docMk/>
            <pc:sldMk cId="191885913" sldId="853"/>
            <ac:spMk id="3" creationId="{A0245996-E417-4CC2-A295-752503B4E57E}"/>
          </ac:spMkLst>
        </pc:spChg>
        <pc:grpChg chg="add mod">
          <ac:chgData name="Zhang, Meng" userId="d0d7b8a6-152d-4a9d-83ad-d4a5093c92bd" providerId="ADAL" clId="{C5392435-C2D3-45D4-A956-A0C62BE08EC8}" dt="2021-09-03T03:49:29.639" v="3104" actId="1076"/>
          <ac:grpSpMkLst>
            <pc:docMk/>
            <pc:sldMk cId="191885913" sldId="853"/>
            <ac:grpSpMk id="39" creationId="{6E163A27-CAD8-4135-9AE1-79F235B84150}"/>
          </ac:grpSpMkLst>
        </pc:grpChg>
        <pc:picChg chg="add del mod">
          <ac:chgData name="Zhang, Meng" userId="d0d7b8a6-152d-4a9d-83ad-d4a5093c92bd" providerId="ADAL" clId="{C5392435-C2D3-45D4-A956-A0C62BE08EC8}" dt="2021-09-03T03:33:44.800" v="2962" actId="21"/>
          <ac:picMkLst>
            <pc:docMk/>
            <pc:sldMk cId="191885913" sldId="853"/>
            <ac:picMk id="6" creationId="{D8A7E09C-F90D-4181-82F8-955823254762}"/>
          </ac:picMkLst>
        </pc:picChg>
        <pc:picChg chg="add mod">
          <ac:chgData name="Zhang, Meng" userId="d0d7b8a6-152d-4a9d-83ad-d4a5093c92bd" providerId="ADAL" clId="{C5392435-C2D3-45D4-A956-A0C62BE08EC8}" dt="2021-09-03T03:49:15.825" v="3101" actId="164"/>
          <ac:picMkLst>
            <pc:docMk/>
            <pc:sldMk cId="191885913" sldId="853"/>
            <ac:picMk id="8" creationId="{33228BE2-C2DD-493E-B0DD-F250B9508F8F}"/>
          </ac:picMkLst>
        </pc:picChg>
        <pc:picChg chg="add mod">
          <ac:chgData name="Zhang, Meng" userId="d0d7b8a6-152d-4a9d-83ad-d4a5093c92bd" providerId="ADAL" clId="{C5392435-C2D3-45D4-A956-A0C62BE08EC8}" dt="2021-09-03T03:49:15.825" v="3101" actId="164"/>
          <ac:picMkLst>
            <pc:docMk/>
            <pc:sldMk cId="191885913" sldId="853"/>
            <ac:picMk id="9" creationId="{A21137FE-9D95-4A25-A63B-230DACB52717}"/>
          </ac:picMkLst>
        </pc:picChg>
        <pc:picChg chg="add mod">
          <ac:chgData name="Zhang, Meng" userId="d0d7b8a6-152d-4a9d-83ad-d4a5093c92bd" providerId="ADAL" clId="{C5392435-C2D3-45D4-A956-A0C62BE08EC8}" dt="2021-09-03T03:49:15.825" v="3101" actId="164"/>
          <ac:picMkLst>
            <pc:docMk/>
            <pc:sldMk cId="191885913" sldId="853"/>
            <ac:picMk id="10" creationId="{68905091-EAF9-41B9-BF89-9601D49D3F13}"/>
          </ac:picMkLst>
        </pc:picChg>
        <pc:picChg chg="add mod">
          <ac:chgData name="Zhang, Meng" userId="d0d7b8a6-152d-4a9d-83ad-d4a5093c92bd" providerId="ADAL" clId="{C5392435-C2D3-45D4-A956-A0C62BE08EC8}" dt="2021-09-03T03:49:15.825" v="3101" actId="164"/>
          <ac:picMkLst>
            <pc:docMk/>
            <pc:sldMk cId="191885913" sldId="853"/>
            <ac:picMk id="12" creationId="{0B86936F-9131-450B-BCDB-03D8DA60E42A}"/>
          </ac:picMkLst>
        </pc:picChg>
        <pc:picChg chg="add mod">
          <ac:chgData name="Zhang, Meng" userId="d0d7b8a6-152d-4a9d-83ad-d4a5093c92bd" providerId="ADAL" clId="{C5392435-C2D3-45D4-A956-A0C62BE08EC8}" dt="2021-09-03T03:49:15.825" v="3101" actId="164"/>
          <ac:picMkLst>
            <pc:docMk/>
            <pc:sldMk cId="191885913" sldId="853"/>
            <ac:picMk id="13" creationId="{80E1306A-29C8-4DA1-9BC4-872A6A8C5757}"/>
          </ac:picMkLst>
        </pc:picChg>
        <pc:picChg chg="add del mod">
          <ac:chgData name="Zhang, Meng" userId="d0d7b8a6-152d-4a9d-83ad-d4a5093c92bd" providerId="ADAL" clId="{C5392435-C2D3-45D4-A956-A0C62BE08EC8}" dt="2021-09-03T03:44:51.511" v="3060" actId="478"/>
          <ac:picMkLst>
            <pc:docMk/>
            <pc:sldMk cId="191885913" sldId="853"/>
            <ac:picMk id="15" creationId="{5F7BFE39-F01D-4CEC-84DC-70DD8254BBE6}"/>
          </ac:picMkLst>
        </pc:picChg>
        <pc:picChg chg="add del mod">
          <ac:chgData name="Zhang, Meng" userId="d0d7b8a6-152d-4a9d-83ad-d4a5093c92bd" providerId="ADAL" clId="{C5392435-C2D3-45D4-A956-A0C62BE08EC8}" dt="2021-09-03T03:45:25.857" v="3064" actId="478"/>
          <ac:picMkLst>
            <pc:docMk/>
            <pc:sldMk cId="191885913" sldId="853"/>
            <ac:picMk id="17" creationId="{559CC610-534E-41D4-ABCE-3C914A21717B}"/>
          </ac:picMkLst>
        </pc:picChg>
        <pc:picChg chg="add mod">
          <ac:chgData name="Zhang, Meng" userId="d0d7b8a6-152d-4a9d-83ad-d4a5093c92bd" providerId="ADAL" clId="{C5392435-C2D3-45D4-A956-A0C62BE08EC8}" dt="2021-09-03T03:49:15.825" v="3101" actId="164"/>
          <ac:picMkLst>
            <pc:docMk/>
            <pc:sldMk cId="191885913" sldId="853"/>
            <ac:picMk id="19" creationId="{9221A42F-A2AD-4026-A30E-B957D9337D54}"/>
          </ac:picMkLst>
        </pc:picChg>
        <pc:picChg chg="add mod">
          <ac:chgData name="Zhang, Meng" userId="d0d7b8a6-152d-4a9d-83ad-d4a5093c92bd" providerId="ADAL" clId="{C5392435-C2D3-45D4-A956-A0C62BE08EC8}" dt="2021-09-03T03:49:15.825" v="3101" actId="164"/>
          <ac:picMkLst>
            <pc:docMk/>
            <pc:sldMk cId="191885913" sldId="853"/>
            <ac:picMk id="21" creationId="{2EF21F55-7448-4574-8316-C98CE663DB10}"/>
          </ac:picMkLst>
        </pc:picChg>
        <pc:picChg chg="add mod">
          <ac:chgData name="Zhang, Meng" userId="d0d7b8a6-152d-4a9d-83ad-d4a5093c92bd" providerId="ADAL" clId="{C5392435-C2D3-45D4-A956-A0C62BE08EC8}" dt="2021-09-03T03:49:15.825" v="3101" actId="164"/>
          <ac:picMkLst>
            <pc:docMk/>
            <pc:sldMk cId="191885913" sldId="853"/>
            <ac:picMk id="23" creationId="{CB395CC3-8911-45B2-AA5B-AC0FF2699AC1}"/>
          </ac:picMkLst>
        </pc:picChg>
        <pc:picChg chg="add mod">
          <ac:chgData name="Zhang, Meng" userId="d0d7b8a6-152d-4a9d-83ad-d4a5093c92bd" providerId="ADAL" clId="{C5392435-C2D3-45D4-A956-A0C62BE08EC8}" dt="2021-09-03T03:49:15.825" v="3101" actId="164"/>
          <ac:picMkLst>
            <pc:docMk/>
            <pc:sldMk cId="191885913" sldId="853"/>
            <ac:picMk id="25" creationId="{AF14449A-A728-43DE-A0C6-1B8A056B85FB}"/>
          </ac:picMkLst>
        </pc:picChg>
        <pc:cxnChg chg="add mod">
          <ac:chgData name="Zhang, Meng" userId="d0d7b8a6-152d-4a9d-83ad-d4a5093c92bd" providerId="ADAL" clId="{C5392435-C2D3-45D4-A956-A0C62BE08EC8}" dt="2021-09-03T03:49:15.825" v="3101" actId="164"/>
          <ac:cxnSpMkLst>
            <pc:docMk/>
            <pc:sldMk cId="191885913" sldId="853"/>
            <ac:cxnSpMk id="26" creationId="{F04A64B6-20C2-4B98-8550-265B10E1878D}"/>
          </ac:cxnSpMkLst>
        </pc:cxnChg>
        <pc:cxnChg chg="add mod">
          <ac:chgData name="Zhang, Meng" userId="d0d7b8a6-152d-4a9d-83ad-d4a5093c92bd" providerId="ADAL" clId="{C5392435-C2D3-45D4-A956-A0C62BE08EC8}" dt="2021-09-03T03:49:15.825" v="3101" actId="164"/>
          <ac:cxnSpMkLst>
            <pc:docMk/>
            <pc:sldMk cId="191885913" sldId="853"/>
            <ac:cxnSpMk id="28" creationId="{70846904-D598-49A0-A609-FB4BDA7C9B81}"/>
          </ac:cxnSpMkLst>
        </pc:cxnChg>
        <pc:cxnChg chg="add mod">
          <ac:chgData name="Zhang, Meng" userId="d0d7b8a6-152d-4a9d-83ad-d4a5093c92bd" providerId="ADAL" clId="{C5392435-C2D3-45D4-A956-A0C62BE08EC8}" dt="2021-09-03T03:49:15.825" v="3101" actId="164"/>
          <ac:cxnSpMkLst>
            <pc:docMk/>
            <pc:sldMk cId="191885913" sldId="853"/>
            <ac:cxnSpMk id="30" creationId="{DE3331B1-4E2D-47B6-AD05-092D2699994D}"/>
          </ac:cxnSpMkLst>
        </pc:cxnChg>
        <pc:cxnChg chg="add mod">
          <ac:chgData name="Zhang, Meng" userId="d0d7b8a6-152d-4a9d-83ad-d4a5093c92bd" providerId="ADAL" clId="{C5392435-C2D3-45D4-A956-A0C62BE08EC8}" dt="2021-09-03T03:50:07.404" v="3109" actId="208"/>
          <ac:cxnSpMkLst>
            <pc:docMk/>
            <pc:sldMk cId="191885913" sldId="853"/>
            <ac:cxnSpMk id="32" creationId="{F1087EA4-D6AF-4307-998B-367CB014FC6D}"/>
          </ac:cxnSpMkLst>
        </pc:cxnChg>
        <pc:cxnChg chg="add mod">
          <ac:chgData name="Zhang, Meng" userId="d0d7b8a6-152d-4a9d-83ad-d4a5093c92bd" providerId="ADAL" clId="{C5392435-C2D3-45D4-A956-A0C62BE08EC8}" dt="2021-09-03T03:50:07.404" v="3109" actId="208"/>
          <ac:cxnSpMkLst>
            <pc:docMk/>
            <pc:sldMk cId="191885913" sldId="853"/>
            <ac:cxnSpMk id="34" creationId="{1B0E9D98-0FAA-4CDF-BBE8-B36428B6F61B}"/>
          </ac:cxnSpMkLst>
        </pc:cxnChg>
        <pc:cxnChg chg="add mod">
          <ac:chgData name="Zhang, Meng" userId="d0d7b8a6-152d-4a9d-83ad-d4a5093c92bd" providerId="ADAL" clId="{C5392435-C2D3-45D4-A956-A0C62BE08EC8}" dt="2021-09-03T03:50:07.404" v="3109" actId="208"/>
          <ac:cxnSpMkLst>
            <pc:docMk/>
            <pc:sldMk cId="191885913" sldId="853"/>
            <ac:cxnSpMk id="36" creationId="{DDDD259F-CD2E-4E4E-9869-5A8954BA393E}"/>
          </ac:cxnSpMkLst>
        </pc:cxnChg>
        <pc:cxnChg chg="add mod">
          <ac:chgData name="Zhang, Meng" userId="d0d7b8a6-152d-4a9d-83ad-d4a5093c92bd" providerId="ADAL" clId="{C5392435-C2D3-45D4-A956-A0C62BE08EC8}" dt="2021-09-03T03:49:56.945" v="3108" actId="208"/>
          <ac:cxnSpMkLst>
            <pc:docMk/>
            <pc:sldMk cId="191885913" sldId="853"/>
            <ac:cxnSpMk id="40" creationId="{3BFC1186-B399-4667-BFC2-F0863E071724}"/>
          </ac:cxnSpMkLst>
        </pc:cxnChg>
      </pc:sldChg>
      <pc:sldChg chg="addSp delSp modSp mod ord">
        <pc:chgData name="Zhang, Meng" userId="d0d7b8a6-152d-4a9d-83ad-d4a5093c92bd" providerId="ADAL" clId="{C5392435-C2D3-45D4-A956-A0C62BE08EC8}" dt="2021-09-03T03:20:39.611" v="2710"/>
        <pc:sldMkLst>
          <pc:docMk/>
          <pc:sldMk cId="872525861" sldId="854"/>
        </pc:sldMkLst>
        <pc:spChg chg="mod">
          <ac:chgData name="Zhang, Meng" userId="d0d7b8a6-152d-4a9d-83ad-d4a5093c92bd" providerId="ADAL" clId="{C5392435-C2D3-45D4-A956-A0C62BE08EC8}" dt="2021-09-03T01:17:06.407" v="1151" actId="20577"/>
          <ac:spMkLst>
            <pc:docMk/>
            <pc:sldMk cId="872525861" sldId="854"/>
            <ac:spMk id="2" creationId="{E7244054-4CA9-4D3B-93D3-0D5CAF634EDD}"/>
          </ac:spMkLst>
        </pc:spChg>
        <pc:spChg chg="mod">
          <ac:chgData name="Zhang, Meng" userId="d0d7b8a6-152d-4a9d-83ad-d4a5093c92bd" providerId="ADAL" clId="{C5392435-C2D3-45D4-A956-A0C62BE08EC8}" dt="2021-09-03T03:09:30.306" v="2535" actId="14100"/>
          <ac:spMkLst>
            <pc:docMk/>
            <pc:sldMk cId="872525861" sldId="854"/>
            <ac:spMk id="3" creationId="{A0245996-E417-4CC2-A295-752503B4E57E}"/>
          </ac:spMkLst>
        </pc:spChg>
        <pc:spChg chg="mod">
          <ac:chgData name="Zhang, Meng" userId="d0d7b8a6-152d-4a9d-83ad-d4a5093c92bd" providerId="ADAL" clId="{C5392435-C2D3-45D4-A956-A0C62BE08EC8}" dt="2021-09-03T02:59:29.161" v="2452" actId="14100"/>
          <ac:spMkLst>
            <pc:docMk/>
            <pc:sldMk cId="872525861" sldId="854"/>
            <ac:spMk id="4" creationId="{2B5419D5-99DD-4183-879A-59ECDC36245F}"/>
          </ac:spMkLst>
        </pc:spChg>
        <pc:spChg chg="add mod">
          <ac:chgData name="Zhang, Meng" userId="d0d7b8a6-152d-4a9d-83ad-d4a5093c92bd" providerId="ADAL" clId="{C5392435-C2D3-45D4-A956-A0C62BE08EC8}" dt="2021-09-03T03:15:02.021" v="2686" actId="164"/>
          <ac:spMkLst>
            <pc:docMk/>
            <pc:sldMk cId="872525861" sldId="854"/>
            <ac:spMk id="27" creationId="{5E07FBC0-34BF-4FB1-ABA3-A9D280F86BD1}"/>
          </ac:spMkLst>
        </pc:spChg>
        <pc:spChg chg="add mod">
          <ac:chgData name="Zhang, Meng" userId="d0d7b8a6-152d-4a9d-83ad-d4a5093c92bd" providerId="ADAL" clId="{C5392435-C2D3-45D4-A956-A0C62BE08EC8}" dt="2021-09-03T03:15:02.021" v="2686" actId="164"/>
          <ac:spMkLst>
            <pc:docMk/>
            <pc:sldMk cId="872525861" sldId="854"/>
            <ac:spMk id="28" creationId="{519B46C7-0934-4600-83CE-E1B26E4CC17C}"/>
          </ac:spMkLst>
        </pc:spChg>
        <pc:spChg chg="add mod">
          <ac:chgData name="Zhang, Meng" userId="d0d7b8a6-152d-4a9d-83ad-d4a5093c92bd" providerId="ADAL" clId="{C5392435-C2D3-45D4-A956-A0C62BE08EC8}" dt="2021-09-03T03:15:02.021" v="2686" actId="164"/>
          <ac:spMkLst>
            <pc:docMk/>
            <pc:sldMk cId="872525861" sldId="854"/>
            <ac:spMk id="29" creationId="{20FBEA9F-7A72-4ADF-B5AE-F16D1C3A1738}"/>
          </ac:spMkLst>
        </pc:spChg>
        <pc:spChg chg="add mod">
          <ac:chgData name="Zhang, Meng" userId="d0d7b8a6-152d-4a9d-83ad-d4a5093c92bd" providerId="ADAL" clId="{C5392435-C2D3-45D4-A956-A0C62BE08EC8}" dt="2021-09-03T03:15:02.021" v="2686" actId="164"/>
          <ac:spMkLst>
            <pc:docMk/>
            <pc:sldMk cId="872525861" sldId="854"/>
            <ac:spMk id="30" creationId="{B17E7A00-1C80-4DB1-B56F-1AE4D70CF733}"/>
          </ac:spMkLst>
        </pc:spChg>
        <pc:spChg chg="add mod">
          <ac:chgData name="Zhang, Meng" userId="d0d7b8a6-152d-4a9d-83ad-d4a5093c92bd" providerId="ADAL" clId="{C5392435-C2D3-45D4-A956-A0C62BE08EC8}" dt="2021-09-03T03:15:02.021" v="2686" actId="164"/>
          <ac:spMkLst>
            <pc:docMk/>
            <pc:sldMk cId="872525861" sldId="854"/>
            <ac:spMk id="33" creationId="{20565F6F-0735-42D8-9392-ADFC2D84F1DE}"/>
          </ac:spMkLst>
        </pc:spChg>
        <pc:spChg chg="add del mod">
          <ac:chgData name="Zhang, Meng" userId="d0d7b8a6-152d-4a9d-83ad-d4a5093c92bd" providerId="ADAL" clId="{C5392435-C2D3-45D4-A956-A0C62BE08EC8}" dt="2021-09-03T03:10:15.385" v="2588" actId="478"/>
          <ac:spMkLst>
            <pc:docMk/>
            <pc:sldMk cId="872525861" sldId="854"/>
            <ac:spMk id="34" creationId="{F76BEA4A-76AE-464C-A1AF-19705C3171A4}"/>
          </ac:spMkLst>
        </pc:spChg>
        <pc:spChg chg="add mod">
          <ac:chgData name="Zhang, Meng" userId="d0d7b8a6-152d-4a9d-83ad-d4a5093c92bd" providerId="ADAL" clId="{C5392435-C2D3-45D4-A956-A0C62BE08EC8}" dt="2021-09-03T03:15:02.021" v="2686" actId="164"/>
          <ac:spMkLst>
            <pc:docMk/>
            <pc:sldMk cId="872525861" sldId="854"/>
            <ac:spMk id="39" creationId="{09278B8D-4955-4D43-A60A-E89B13F71749}"/>
          </ac:spMkLst>
        </pc:spChg>
        <pc:spChg chg="add mod">
          <ac:chgData name="Zhang, Meng" userId="d0d7b8a6-152d-4a9d-83ad-d4a5093c92bd" providerId="ADAL" clId="{C5392435-C2D3-45D4-A956-A0C62BE08EC8}" dt="2021-09-03T03:15:02.021" v="2686" actId="164"/>
          <ac:spMkLst>
            <pc:docMk/>
            <pc:sldMk cId="872525861" sldId="854"/>
            <ac:spMk id="40" creationId="{F929B34F-A517-43C8-B99F-C050F3D9CB91}"/>
          </ac:spMkLst>
        </pc:spChg>
        <pc:spChg chg="add mod">
          <ac:chgData name="Zhang, Meng" userId="d0d7b8a6-152d-4a9d-83ad-d4a5093c92bd" providerId="ADAL" clId="{C5392435-C2D3-45D4-A956-A0C62BE08EC8}" dt="2021-09-03T03:15:02.021" v="2686" actId="164"/>
          <ac:spMkLst>
            <pc:docMk/>
            <pc:sldMk cId="872525861" sldId="854"/>
            <ac:spMk id="41" creationId="{9ED34B97-3E12-4414-919A-AA031FF2E308}"/>
          </ac:spMkLst>
        </pc:spChg>
        <pc:grpChg chg="add mod">
          <ac:chgData name="Zhang, Meng" userId="d0d7b8a6-152d-4a9d-83ad-d4a5093c92bd" providerId="ADAL" clId="{C5392435-C2D3-45D4-A956-A0C62BE08EC8}" dt="2021-09-03T03:04:56.011" v="2491" actId="164"/>
          <ac:grpSpMkLst>
            <pc:docMk/>
            <pc:sldMk cId="872525861" sldId="854"/>
            <ac:grpSpMk id="22" creationId="{1787AC46-7247-4660-8EC4-CDEB731E174E}"/>
          </ac:grpSpMkLst>
        </pc:grpChg>
        <pc:grpChg chg="add mod">
          <ac:chgData name="Zhang, Meng" userId="d0d7b8a6-152d-4a9d-83ad-d4a5093c92bd" providerId="ADAL" clId="{C5392435-C2D3-45D4-A956-A0C62BE08EC8}" dt="2021-09-03T03:05:07.459" v="2512" actId="1036"/>
          <ac:grpSpMkLst>
            <pc:docMk/>
            <pc:sldMk cId="872525861" sldId="854"/>
            <ac:grpSpMk id="26" creationId="{391841D9-1510-4B42-957D-A95F8CCDAD49}"/>
          </ac:grpSpMkLst>
        </pc:grpChg>
        <pc:grpChg chg="add mod">
          <ac:chgData name="Zhang, Meng" userId="d0d7b8a6-152d-4a9d-83ad-d4a5093c92bd" providerId="ADAL" clId="{C5392435-C2D3-45D4-A956-A0C62BE08EC8}" dt="2021-09-03T03:20:27.661" v="2708" actId="1076"/>
          <ac:grpSpMkLst>
            <pc:docMk/>
            <pc:sldMk cId="872525861" sldId="854"/>
            <ac:grpSpMk id="50" creationId="{956DCF21-D699-48B0-B2DC-C3E82A4FE785}"/>
          </ac:grpSpMkLst>
        </pc:grpChg>
        <pc:picChg chg="add mod">
          <ac:chgData name="Zhang, Meng" userId="d0d7b8a6-152d-4a9d-83ad-d4a5093c92bd" providerId="ADAL" clId="{C5392435-C2D3-45D4-A956-A0C62BE08EC8}" dt="2021-09-03T03:03:44.825" v="2480" actId="164"/>
          <ac:picMkLst>
            <pc:docMk/>
            <pc:sldMk cId="872525861" sldId="854"/>
            <ac:picMk id="6" creationId="{9AD3DC5C-080F-4CA4-AB2B-F03C6A703482}"/>
          </ac:picMkLst>
        </pc:picChg>
        <pc:picChg chg="add mod">
          <ac:chgData name="Zhang, Meng" userId="d0d7b8a6-152d-4a9d-83ad-d4a5093c92bd" providerId="ADAL" clId="{C5392435-C2D3-45D4-A956-A0C62BE08EC8}" dt="2021-09-03T03:03:44.825" v="2480" actId="164"/>
          <ac:picMkLst>
            <pc:docMk/>
            <pc:sldMk cId="872525861" sldId="854"/>
            <ac:picMk id="8" creationId="{97015A60-3955-489A-8BB9-1983461288E9}"/>
          </ac:picMkLst>
        </pc:picChg>
        <pc:picChg chg="add mod">
          <ac:chgData name="Zhang, Meng" userId="d0d7b8a6-152d-4a9d-83ad-d4a5093c92bd" providerId="ADAL" clId="{C5392435-C2D3-45D4-A956-A0C62BE08EC8}" dt="2021-09-03T03:03:44.825" v="2480" actId="164"/>
          <ac:picMkLst>
            <pc:docMk/>
            <pc:sldMk cId="872525861" sldId="854"/>
            <ac:picMk id="9" creationId="{495FD317-C6AF-4880-9BF1-3A918FB26666}"/>
          </ac:picMkLst>
        </pc:picChg>
        <pc:picChg chg="add mod">
          <ac:chgData name="Zhang, Meng" userId="d0d7b8a6-152d-4a9d-83ad-d4a5093c92bd" providerId="ADAL" clId="{C5392435-C2D3-45D4-A956-A0C62BE08EC8}" dt="2021-09-03T03:04:56.011" v="2491" actId="164"/>
          <ac:picMkLst>
            <pc:docMk/>
            <pc:sldMk cId="872525861" sldId="854"/>
            <ac:picMk id="24" creationId="{9663A5CC-EF5D-46E3-8F99-DAFF087B2980}"/>
          </ac:picMkLst>
        </pc:picChg>
        <pc:picChg chg="add mod">
          <ac:chgData name="Zhang, Meng" userId="d0d7b8a6-152d-4a9d-83ad-d4a5093c92bd" providerId="ADAL" clId="{C5392435-C2D3-45D4-A956-A0C62BE08EC8}" dt="2021-09-03T03:04:56.011" v="2491" actId="164"/>
          <ac:picMkLst>
            <pc:docMk/>
            <pc:sldMk cId="872525861" sldId="854"/>
            <ac:picMk id="25" creationId="{6F5ABB31-2E11-47AC-9EDB-94F952A625FF}"/>
          </ac:picMkLst>
        </pc:picChg>
        <pc:picChg chg="add mod">
          <ac:chgData name="Zhang, Meng" userId="d0d7b8a6-152d-4a9d-83ad-d4a5093c92bd" providerId="ADAL" clId="{C5392435-C2D3-45D4-A956-A0C62BE08EC8}" dt="2021-09-03T03:15:02.021" v="2686" actId="164"/>
          <ac:picMkLst>
            <pc:docMk/>
            <pc:sldMk cId="872525861" sldId="854"/>
            <ac:picMk id="31" creationId="{8CDE7B8C-658E-49B0-A89E-E83AA3696AFC}"/>
          </ac:picMkLst>
        </pc:picChg>
        <pc:picChg chg="add mod">
          <ac:chgData name="Zhang, Meng" userId="d0d7b8a6-152d-4a9d-83ad-d4a5093c92bd" providerId="ADAL" clId="{C5392435-C2D3-45D4-A956-A0C62BE08EC8}" dt="2021-09-03T03:15:02.021" v="2686" actId="164"/>
          <ac:picMkLst>
            <pc:docMk/>
            <pc:sldMk cId="872525861" sldId="854"/>
            <ac:picMk id="32" creationId="{245C9CD4-AA52-4778-9966-1ED54DF8AE1E}"/>
          </ac:picMkLst>
        </pc:picChg>
        <pc:picChg chg="add mod">
          <ac:chgData name="Zhang, Meng" userId="d0d7b8a6-152d-4a9d-83ad-d4a5093c92bd" providerId="ADAL" clId="{C5392435-C2D3-45D4-A956-A0C62BE08EC8}" dt="2021-09-03T03:15:02.021" v="2686" actId="164"/>
          <ac:picMkLst>
            <pc:docMk/>
            <pc:sldMk cId="872525861" sldId="854"/>
            <ac:picMk id="43" creationId="{44BC7FE8-BA4B-4E66-A595-60E3B37E380F}"/>
          </ac:picMkLst>
        </pc:picChg>
        <pc:picChg chg="add del mod">
          <ac:chgData name="Zhang, Meng" userId="d0d7b8a6-152d-4a9d-83ad-d4a5093c92bd" providerId="ADAL" clId="{C5392435-C2D3-45D4-A956-A0C62BE08EC8}" dt="2021-09-03T03:14:30.326" v="2680" actId="478"/>
          <ac:picMkLst>
            <pc:docMk/>
            <pc:sldMk cId="872525861" sldId="854"/>
            <ac:picMk id="45" creationId="{DE0F4FC8-4AB6-4DD3-BFC2-B5ADDD4AE018}"/>
          </ac:picMkLst>
        </pc:picChg>
        <pc:picChg chg="add mod">
          <ac:chgData name="Zhang, Meng" userId="d0d7b8a6-152d-4a9d-83ad-d4a5093c92bd" providerId="ADAL" clId="{C5392435-C2D3-45D4-A956-A0C62BE08EC8}" dt="2021-09-03T03:15:02.021" v="2686" actId="164"/>
          <ac:picMkLst>
            <pc:docMk/>
            <pc:sldMk cId="872525861" sldId="854"/>
            <ac:picMk id="46" creationId="{C278E483-55BA-4DDD-9925-BCDC0A44E669}"/>
          </ac:picMkLst>
        </pc:picChg>
        <pc:picChg chg="add del mod">
          <ac:chgData name="Zhang, Meng" userId="d0d7b8a6-152d-4a9d-83ad-d4a5093c92bd" providerId="ADAL" clId="{C5392435-C2D3-45D4-A956-A0C62BE08EC8}" dt="2021-09-03T03:14:30.804" v="2681" actId="478"/>
          <ac:picMkLst>
            <pc:docMk/>
            <pc:sldMk cId="872525861" sldId="854"/>
            <ac:picMk id="47" creationId="{7CF23F13-B309-4B1E-8DBA-907413C79890}"/>
          </ac:picMkLst>
        </pc:picChg>
        <pc:picChg chg="add mod">
          <ac:chgData name="Zhang, Meng" userId="d0d7b8a6-152d-4a9d-83ad-d4a5093c92bd" providerId="ADAL" clId="{C5392435-C2D3-45D4-A956-A0C62BE08EC8}" dt="2021-09-03T03:15:02.021" v="2686" actId="164"/>
          <ac:picMkLst>
            <pc:docMk/>
            <pc:sldMk cId="872525861" sldId="854"/>
            <ac:picMk id="48" creationId="{049555A1-6D3C-4FFE-A25C-9A34460FED36}"/>
          </ac:picMkLst>
        </pc:picChg>
        <pc:cxnChg chg="add mod">
          <ac:chgData name="Zhang, Meng" userId="d0d7b8a6-152d-4a9d-83ad-d4a5093c92bd" providerId="ADAL" clId="{C5392435-C2D3-45D4-A956-A0C62BE08EC8}" dt="2021-09-03T03:03:44.825" v="2480" actId="164"/>
          <ac:cxnSpMkLst>
            <pc:docMk/>
            <pc:sldMk cId="872525861" sldId="854"/>
            <ac:cxnSpMk id="11" creationId="{C02EAC30-5B01-4095-B851-FC0F12B97872}"/>
          </ac:cxnSpMkLst>
        </pc:cxnChg>
        <pc:cxnChg chg="add mod">
          <ac:chgData name="Zhang, Meng" userId="d0d7b8a6-152d-4a9d-83ad-d4a5093c92bd" providerId="ADAL" clId="{C5392435-C2D3-45D4-A956-A0C62BE08EC8}" dt="2021-09-03T03:03:44.825" v="2480" actId="164"/>
          <ac:cxnSpMkLst>
            <pc:docMk/>
            <pc:sldMk cId="872525861" sldId="854"/>
            <ac:cxnSpMk id="14" creationId="{B3AFC458-6445-47F7-8E8A-44794EE83BF2}"/>
          </ac:cxnSpMkLst>
        </pc:cxnChg>
        <pc:cxnChg chg="add mod">
          <ac:chgData name="Zhang, Meng" userId="d0d7b8a6-152d-4a9d-83ad-d4a5093c92bd" providerId="ADAL" clId="{C5392435-C2D3-45D4-A956-A0C62BE08EC8}" dt="2021-09-03T03:03:44.825" v="2480" actId="164"/>
          <ac:cxnSpMkLst>
            <pc:docMk/>
            <pc:sldMk cId="872525861" sldId="854"/>
            <ac:cxnSpMk id="15" creationId="{1BD30E5C-78ED-4CA4-A17A-1C3FFE393B7F}"/>
          </ac:cxnSpMkLst>
        </pc:cxnChg>
        <pc:cxnChg chg="add mod">
          <ac:chgData name="Zhang, Meng" userId="d0d7b8a6-152d-4a9d-83ad-d4a5093c92bd" providerId="ADAL" clId="{C5392435-C2D3-45D4-A956-A0C62BE08EC8}" dt="2021-09-03T03:03:44.825" v="2480" actId="164"/>
          <ac:cxnSpMkLst>
            <pc:docMk/>
            <pc:sldMk cId="872525861" sldId="854"/>
            <ac:cxnSpMk id="19" creationId="{B6176201-4C02-4FDB-A72E-2EE03353B58E}"/>
          </ac:cxnSpMkLst>
        </pc:cxnChg>
        <pc:cxnChg chg="add mod">
          <ac:chgData name="Zhang, Meng" userId="d0d7b8a6-152d-4a9d-83ad-d4a5093c92bd" providerId="ADAL" clId="{C5392435-C2D3-45D4-A956-A0C62BE08EC8}" dt="2021-09-03T03:15:02.021" v="2686" actId="164"/>
          <ac:cxnSpMkLst>
            <pc:docMk/>
            <pc:sldMk cId="872525861" sldId="854"/>
            <ac:cxnSpMk id="35" creationId="{2717EA45-9951-487F-9C26-DA543130457F}"/>
          </ac:cxnSpMkLst>
        </pc:cxnChg>
      </pc:sldChg>
      <pc:sldChg chg="addSp delSp modSp mod ord">
        <pc:chgData name="Zhang, Meng" userId="d0d7b8a6-152d-4a9d-83ad-d4a5093c92bd" providerId="ADAL" clId="{C5392435-C2D3-45D4-A956-A0C62BE08EC8}" dt="2021-09-03T01:46:56.359" v="1889" actId="20577"/>
        <pc:sldMkLst>
          <pc:docMk/>
          <pc:sldMk cId="3676694161" sldId="855"/>
        </pc:sldMkLst>
        <pc:spChg chg="mod">
          <ac:chgData name="Zhang, Meng" userId="d0d7b8a6-152d-4a9d-83ad-d4a5093c92bd" providerId="ADAL" clId="{C5392435-C2D3-45D4-A956-A0C62BE08EC8}" dt="2021-09-03T01:32:03.084" v="1682" actId="20577"/>
          <ac:spMkLst>
            <pc:docMk/>
            <pc:sldMk cId="3676694161" sldId="855"/>
            <ac:spMk id="2" creationId="{E7244054-4CA9-4D3B-93D3-0D5CAF634EDD}"/>
          </ac:spMkLst>
        </pc:spChg>
        <pc:spChg chg="del">
          <ac:chgData name="Zhang, Meng" userId="d0d7b8a6-152d-4a9d-83ad-d4a5093c92bd" providerId="ADAL" clId="{C5392435-C2D3-45D4-A956-A0C62BE08EC8}" dt="2021-09-03T01:31:55.726" v="1669" actId="478"/>
          <ac:spMkLst>
            <pc:docMk/>
            <pc:sldMk cId="3676694161" sldId="855"/>
            <ac:spMk id="3" creationId="{A0245996-E417-4CC2-A295-752503B4E57E}"/>
          </ac:spMkLst>
        </pc:spChg>
        <pc:spChg chg="mod">
          <ac:chgData name="Zhang, Meng" userId="d0d7b8a6-152d-4a9d-83ad-d4a5093c92bd" providerId="ADAL" clId="{C5392435-C2D3-45D4-A956-A0C62BE08EC8}" dt="2021-09-03T01:46:56.359" v="1889" actId="20577"/>
          <ac:spMkLst>
            <pc:docMk/>
            <pc:sldMk cId="3676694161" sldId="855"/>
            <ac:spMk id="4" creationId="{2B5419D5-99DD-4183-879A-59ECDC36245F}"/>
          </ac:spMkLst>
        </pc:spChg>
        <pc:spChg chg="add del mod">
          <ac:chgData name="Zhang, Meng" userId="d0d7b8a6-152d-4a9d-83ad-d4a5093c92bd" providerId="ADAL" clId="{C5392435-C2D3-45D4-A956-A0C62BE08EC8}" dt="2021-09-03T01:31:52.902" v="1668"/>
          <ac:spMkLst>
            <pc:docMk/>
            <pc:sldMk cId="3676694161" sldId="855"/>
            <ac:spMk id="5" creationId="{90935D7B-5606-412E-9D26-08B707F6A993}"/>
          </ac:spMkLst>
        </pc:spChg>
        <pc:spChg chg="add del mod">
          <ac:chgData name="Zhang, Meng" userId="d0d7b8a6-152d-4a9d-83ad-d4a5093c92bd" providerId="ADAL" clId="{C5392435-C2D3-45D4-A956-A0C62BE08EC8}" dt="2021-09-03T01:31:57.718" v="1670"/>
          <ac:spMkLst>
            <pc:docMk/>
            <pc:sldMk cId="3676694161" sldId="855"/>
            <ac:spMk id="7" creationId="{1E68B272-420C-4707-9BE1-288FB600B563}"/>
          </ac:spMkLst>
        </pc:spChg>
        <pc:spChg chg="add mod">
          <ac:chgData name="Zhang, Meng" userId="d0d7b8a6-152d-4a9d-83ad-d4a5093c92bd" providerId="ADAL" clId="{C5392435-C2D3-45D4-A956-A0C62BE08EC8}" dt="2021-09-03T01:31:57.718" v="1670"/>
          <ac:spMkLst>
            <pc:docMk/>
            <pc:sldMk cId="3676694161" sldId="855"/>
            <ac:spMk id="8" creationId="{798B5E2F-215F-4D0B-B43C-8AC8A3E98778}"/>
          </ac:spMkLst>
        </pc:spChg>
      </pc:sldChg>
      <pc:sldChg chg="modSp mod">
        <pc:chgData name="Zhang, Meng" userId="d0d7b8a6-152d-4a9d-83ad-d4a5093c92bd" providerId="ADAL" clId="{C5392435-C2D3-45D4-A956-A0C62BE08EC8}" dt="2021-09-03T03:39:52.585" v="3044"/>
        <pc:sldMkLst>
          <pc:docMk/>
          <pc:sldMk cId="3086262909" sldId="856"/>
        </pc:sldMkLst>
        <pc:spChg chg="mod">
          <ac:chgData name="Zhang, Meng" userId="d0d7b8a6-152d-4a9d-83ad-d4a5093c92bd" providerId="ADAL" clId="{C5392435-C2D3-45D4-A956-A0C62BE08EC8}" dt="2021-09-03T03:39:52.585" v="3044"/>
          <ac:spMkLst>
            <pc:docMk/>
            <pc:sldMk cId="3086262909" sldId="856"/>
            <ac:spMk id="3" creationId="{A0245996-E417-4CC2-A295-752503B4E57E}"/>
          </ac:spMkLst>
        </pc:spChg>
      </pc:sldChg>
      <pc:sldChg chg="new del">
        <pc:chgData name="Zhang, Meng" userId="d0d7b8a6-152d-4a9d-83ad-d4a5093c92bd" providerId="ADAL" clId="{C5392435-C2D3-45D4-A956-A0C62BE08EC8}" dt="2021-09-03T01:17:16.740" v="1153" actId="680"/>
        <pc:sldMkLst>
          <pc:docMk/>
          <pc:sldMk cId="239144393" sldId="857"/>
        </pc:sldMkLst>
      </pc:sldChg>
      <pc:sldChg chg="modSp add mod">
        <pc:chgData name="Zhang, Meng" userId="d0d7b8a6-152d-4a9d-83ad-d4a5093c92bd" providerId="ADAL" clId="{C5392435-C2D3-45D4-A956-A0C62BE08EC8}" dt="2021-09-03T01:25:22.920" v="1454" actId="20577"/>
        <pc:sldMkLst>
          <pc:docMk/>
          <pc:sldMk cId="1106428097" sldId="857"/>
        </pc:sldMkLst>
        <pc:spChg chg="mod">
          <ac:chgData name="Zhang, Meng" userId="d0d7b8a6-152d-4a9d-83ad-d4a5093c92bd" providerId="ADAL" clId="{C5392435-C2D3-45D4-A956-A0C62BE08EC8}" dt="2021-09-03T01:25:22.920" v="1454" actId="20577"/>
          <ac:spMkLst>
            <pc:docMk/>
            <pc:sldMk cId="1106428097" sldId="857"/>
            <ac:spMk id="3" creationId="{A0245996-E417-4CC2-A295-752503B4E57E}"/>
          </ac:spMkLst>
        </pc:spChg>
      </pc:sldChg>
      <pc:sldChg chg="addSp delSp modSp add mod">
        <pc:chgData name="Zhang, Meng" userId="d0d7b8a6-152d-4a9d-83ad-d4a5093c92bd" providerId="ADAL" clId="{C5392435-C2D3-45D4-A956-A0C62BE08EC8}" dt="2021-09-03T03:36:41.122" v="3040" actId="1076"/>
        <pc:sldMkLst>
          <pc:docMk/>
          <pc:sldMk cId="3782454930" sldId="858"/>
        </pc:sldMkLst>
        <pc:spChg chg="mod">
          <ac:chgData name="Zhang, Meng" userId="d0d7b8a6-152d-4a9d-83ad-d4a5093c92bd" providerId="ADAL" clId="{C5392435-C2D3-45D4-A956-A0C62BE08EC8}" dt="2021-09-03T01:57:14.925" v="2169" actId="20577"/>
          <ac:spMkLst>
            <pc:docMk/>
            <pc:sldMk cId="3782454930" sldId="858"/>
            <ac:spMk id="2" creationId="{E7244054-4CA9-4D3B-93D3-0D5CAF634EDD}"/>
          </ac:spMkLst>
        </pc:spChg>
        <pc:spChg chg="del">
          <ac:chgData name="Zhang, Meng" userId="d0d7b8a6-152d-4a9d-83ad-d4a5093c92bd" providerId="ADAL" clId="{C5392435-C2D3-45D4-A956-A0C62BE08EC8}" dt="2021-09-03T01:55:05.858" v="2105" actId="478"/>
          <ac:spMkLst>
            <pc:docMk/>
            <pc:sldMk cId="3782454930" sldId="858"/>
            <ac:spMk id="4" creationId="{2B5419D5-99DD-4183-879A-59ECDC36245F}"/>
          </ac:spMkLst>
        </pc:spChg>
        <pc:spChg chg="add del mod">
          <ac:chgData name="Zhang, Meng" userId="d0d7b8a6-152d-4a9d-83ad-d4a5093c92bd" providerId="ADAL" clId="{C5392435-C2D3-45D4-A956-A0C62BE08EC8}" dt="2021-09-03T01:56:25.465" v="2108"/>
          <ac:spMkLst>
            <pc:docMk/>
            <pc:sldMk cId="3782454930" sldId="858"/>
            <ac:spMk id="5" creationId="{CEA0F9E5-4B68-425E-BF50-DAE60BD6D272}"/>
          </ac:spMkLst>
        </pc:spChg>
        <pc:spChg chg="add mod">
          <ac:chgData name="Zhang, Meng" userId="d0d7b8a6-152d-4a9d-83ad-d4a5093c92bd" providerId="ADAL" clId="{C5392435-C2D3-45D4-A956-A0C62BE08EC8}" dt="2021-09-03T02:04:35.786" v="2373" actId="20577"/>
          <ac:spMkLst>
            <pc:docMk/>
            <pc:sldMk cId="3782454930" sldId="858"/>
            <ac:spMk id="7" creationId="{79D363B0-547B-4C72-8C0D-1BF82753754B}"/>
          </ac:spMkLst>
        </pc:spChg>
        <pc:spChg chg="mod">
          <ac:chgData name="Zhang, Meng" userId="d0d7b8a6-152d-4a9d-83ad-d4a5093c92bd" providerId="ADAL" clId="{C5392435-C2D3-45D4-A956-A0C62BE08EC8}" dt="2021-09-03T01:54:53.220" v="2104" actId="20577"/>
          <ac:spMkLst>
            <pc:docMk/>
            <pc:sldMk cId="3782454930" sldId="858"/>
            <ac:spMk id="8" creationId="{798B5E2F-215F-4D0B-B43C-8AC8A3E98778}"/>
          </ac:spMkLst>
        </pc:spChg>
        <pc:grpChg chg="add mod">
          <ac:chgData name="Zhang, Meng" userId="d0d7b8a6-152d-4a9d-83ad-d4a5093c92bd" providerId="ADAL" clId="{C5392435-C2D3-45D4-A956-A0C62BE08EC8}" dt="2021-09-03T03:36:29.754" v="3038" actId="164"/>
          <ac:grpSpMkLst>
            <pc:docMk/>
            <pc:sldMk cId="3782454930" sldId="858"/>
            <ac:grpSpMk id="12" creationId="{015E0CE6-3158-4BB6-8918-70B6557C1F95}"/>
          </ac:grpSpMkLst>
        </pc:grpChg>
        <pc:grpChg chg="add mod">
          <ac:chgData name="Zhang, Meng" userId="d0d7b8a6-152d-4a9d-83ad-d4a5093c92bd" providerId="ADAL" clId="{C5392435-C2D3-45D4-A956-A0C62BE08EC8}" dt="2021-09-03T03:36:41.122" v="3040" actId="1076"/>
          <ac:grpSpMkLst>
            <pc:docMk/>
            <pc:sldMk cId="3782454930" sldId="858"/>
            <ac:grpSpMk id="21" creationId="{4752AA2E-79C5-474C-8F56-1E759568F0E9}"/>
          </ac:grpSpMkLst>
        </pc:grpChg>
        <pc:picChg chg="add mod">
          <ac:chgData name="Zhang, Meng" userId="d0d7b8a6-152d-4a9d-83ad-d4a5093c92bd" providerId="ADAL" clId="{C5392435-C2D3-45D4-A956-A0C62BE08EC8}" dt="2021-09-03T03:33:30.774" v="2959" actId="164"/>
          <ac:picMkLst>
            <pc:docMk/>
            <pc:sldMk cId="3782454930" sldId="858"/>
            <ac:picMk id="9" creationId="{5FCD559D-83F3-4F2F-9CCF-BF543A80F430}"/>
          </ac:picMkLst>
        </pc:picChg>
        <pc:picChg chg="add mod">
          <ac:chgData name="Zhang, Meng" userId="d0d7b8a6-152d-4a9d-83ad-d4a5093c92bd" providerId="ADAL" clId="{C5392435-C2D3-45D4-A956-A0C62BE08EC8}" dt="2021-09-03T03:33:30.774" v="2959" actId="164"/>
          <ac:picMkLst>
            <pc:docMk/>
            <pc:sldMk cId="3782454930" sldId="858"/>
            <ac:picMk id="11" creationId="{739D4990-D877-4B52-9EEB-EFAA94268B73}"/>
          </ac:picMkLst>
        </pc:picChg>
        <pc:picChg chg="add mod">
          <ac:chgData name="Zhang, Meng" userId="d0d7b8a6-152d-4a9d-83ad-d4a5093c92bd" providerId="ADAL" clId="{C5392435-C2D3-45D4-A956-A0C62BE08EC8}" dt="2021-09-03T03:36:29.754" v="3038" actId="164"/>
          <ac:picMkLst>
            <pc:docMk/>
            <pc:sldMk cId="3782454930" sldId="858"/>
            <ac:picMk id="13" creationId="{C9A91081-235C-41F1-9009-8BC6AE17B482}"/>
          </ac:picMkLst>
        </pc:picChg>
        <pc:picChg chg="add mod">
          <ac:chgData name="Zhang, Meng" userId="d0d7b8a6-152d-4a9d-83ad-d4a5093c92bd" providerId="ADAL" clId="{C5392435-C2D3-45D4-A956-A0C62BE08EC8}" dt="2021-09-03T03:36:29.754" v="3038" actId="164"/>
          <ac:picMkLst>
            <pc:docMk/>
            <pc:sldMk cId="3782454930" sldId="858"/>
            <ac:picMk id="14" creationId="{C1ACE542-6C8F-4F36-8FDC-E11D8C57709C}"/>
          </ac:picMkLst>
        </pc:picChg>
        <pc:picChg chg="add mod">
          <ac:chgData name="Zhang, Meng" userId="d0d7b8a6-152d-4a9d-83ad-d4a5093c92bd" providerId="ADAL" clId="{C5392435-C2D3-45D4-A956-A0C62BE08EC8}" dt="2021-09-03T03:36:29.754" v="3038" actId="164"/>
          <ac:picMkLst>
            <pc:docMk/>
            <pc:sldMk cId="3782454930" sldId="858"/>
            <ac:picMk id="15" creationId="{E5A55D53-AD2C-4A9F-92FB-C717F23E9D19}"/>
          </ac:picMkLst>
        </pc:picChg>
        <pc:cxnChg chg="add mod">
          <ac:chgData name="Zhang, Meng" userId="d0d7b8a6-152d-4a9d-83ad-d4a5093c92bd" providerId="ADAL" clId="{C5392435-C2D3-45D4-A956-A0C62BE08EC8}" dt="2021-09-03T03:36:29.754" v="3038" actId="164"/>
          <ac:cxnSpMkLst>
            <pc:docMk/>
            <pc:sldMk cId="3782454930" sldId="858"/>
            <ac:cxnSpMk id="16" creationId="{35FDB2C8-D969-48CD-B65E-FBA93D4CE209}"/>
          </ac:cxnSpMkLst>
        </pc:cxnChg>
        <pc:cxnChg chg="add del mod">
          <ac:chgData name="Zhang, Meng" userId="d0d7b8a6-152d-4a9d-83ad-d4a5093c92bd" providerId="ADAL" clId="{C5392435-C2D3-45D4-A956-A0C62BE08EC8}" dt="2021-09-03T03:35:52.425" v="3029" actId="478"/>
          <ac:cxnSpMkLst>
            <pc:docMk/>
            <pc:sldMk cId="3782454930" sldId="858"/>
            <ac:cxnSpMk id="18" creationId="{42B4DBA0-7FF2-4EB0-869E-12F1933E9382}"/>
          </ac:cxnSpMkLst>
        </pc:cxnChg>
        <pc:cxnChg chg="add mod">
          <ac:chgData name="Zhang, Meng" userId="d0d7b8a6-152d-4a9d-83ad-d4a5093c92bd" providerId="ADAL" clId="{C5392435-C2D3-45D4-A956-A0C62BE08EC8}" dt="2021-09-03T03:36:29.754" v="3038" actId="164"/>
          <ac:cxnSpMkLst>
            <pc:docMk/>
            <pc:sldMk cId="3782454930" sldId="858"/>
            <ac:cxnSpMk id="20" creationId="{B4F6C98E-EC65-4B44-817A-52DEBA03307F}"/>
          </ac:cxnSpMkLst>
        </pc:cxnChg>
      </pc:sldChg>
      <pc:sldChg chg="add del">
        <pc:chgData name="Zhang, Meng" userId="d0d7b8a6-152d-4a9d-83ad-d4a5093c92bd" providerId="ADAL" clId="{C5392435-C2D3-45D4-A956-A0C62BE08EC8}" dt="2021-09-03T03:29:30.858" v="2943" actId="47"/>
        <pc:sldMkLst>
          <pc:docMk/>
          <pc:sldMk cId="2368411526" sldId="859"/>
        </pc:sldMkLst>
      </pc:sldChg>
      <pc:sldChg chg="addSp delSp modSp add mod">
        <pc:chgData name="Zhang, Meng" userId="d0d7b8a6-152d-4a9d-83ad-d4a5093c92bd" providerId="ADAL" clId="{C5392435-C2D3-45D4-A956-A0C62BE08EC8}" dt="2021-09-03T03:30:51.235" v="2953" actId="1076"/>
        <pc:sldMkLst>
          <pc:docMk/>
          <pc:sldMk cId="3857566825" sldId="860"/>
        </pc:sldMkLst>
        <pc:spChg chg="del">
          <ac:chgData name="Zhang, Meng" userId="d0d7b8a6-152d-4a9d-83ad-d4a5093c92bd" providerId="ADAL" clId="{C5392435-C2D3-45D4-A956-A0C62BE08EC8}" dt="2021-09-03T03:29:11.761" v="2936" actId="478"/>
          <ac:spMkLst>
            <pc:docMk/>
            <pc:sldMk cId="3857566825" sldId="860"/>
            <ac:spMk id="4" creationId="{2B5419D5-99DD-4183-879A-59ECDC36245F}"/>
          </ac:spMkLst>
        </pc:spChg>
        <pc:spChg chg="add del mod">
          <ac:chgData name="Zhang, Meng" userId="d0d7b8a6-152d-4a9d-83ad-d4a5093c92bd" providerId="ADAL" clId="{C5392435-C2D3-45D4-A956-A0C62BE08EC8}" dt="2021-09-03T03:29:15.338" v="2939"/>
          <ac:spMkLst>
            <pc:docMk/>
            <pc:sldMk cId="3857566825" sldId="860"/>
            <ac:spMk id="5" creationId="{CC80F3B0-5E4A-4DFB-9568-3F89CFB8D554}"/>
          </ac:spMkLst>
        </pc:spChg>
        <pc:spChg chg="add del mod">
          <ac:chgData name="Zhang, Meng" userId="d0d7b8a6-152d-4a9d-83ad-d4a5093c92bd" providerId="ADAL" clId="{C5392435-C2D3-45D4-A956-A0C62BE08EC8}" dt="2021-09-03T03:29:13.383" v="2938"/>
          <ac:spMkLst>
            <pc:docMk/>
            <pc:sldMk cId="3857566825" sldId="860"/>
            <ac:spMk id="7" creationId="{ADF4C304-8A0C-43F6-B9CB-FD3896D93C77}"/>
          </ac:spMkLst>
        </pc:spChg>
        <pc:spChg chg="add mod">
          <ac:chgData name="Zhang, Meng" userId="d0d7b8a6-152d-4a9d-83ad-d4a5093c92bd" providerId="ADAL" clId="{C5392435-C2D3-45D4-A956-A0C62BE08EC8}" dt="2021-09-03T03:29:15.338" v="2939"/>
          <ac:spMkLst>
            <pc:docMk/>
            <pc:sldMk cId="3857566825" sldId="860"/>
            <ac:spMk id="8" creationId="{FAC24305-5297-4434-939E-1E156B75E7D8}"/>
          </ac:spMkLst>
        </pc:spChg>
        <pc:spChg chg="add del mod">
          <ac:chgData name="Zhang, Meng" userId="d0d7b8a6-152d-4a9d-83ad-d4a5093c92bd" providerId="ADAL" clId="{C5392435-C2D3-45D4-A956-A0C62BE08EC8}" dt="2021-09-03T03:29:23.709" v="2941"/>
          <ac:spMkLst>
            <pc:docMk/>
            <pc:sldMk cId="3857566825" sldId="860"/>
            <ac:spMk id="9" creationId="{A4870A1D-5711-40EF-AF50-9D77B1D3557D}"/>
          </ac:spMkLst>
        </pc:spChg>
        <pc:spChg chg="add mod">
          <ac:chgData name="Zhang, Meng" userId="d0d7b8a6-152d-4a9d-83ad-d4a5093c92bd" providerId="ADAL" clId="{C5392435-C2D3-45D4-A956-A0C62BE08EC8}" dt="2021-09-03T03:29:23.709" v="2941"/>
          <ac:spMkLst>
            <pc:docMk/>
            <pc:sldMk cId="3857566825" sldId="860"/>
            <ac:spMk id="11" creationId="{864084FB-0E24-4A91-A82B-C168A7EE44C8}"/>
          </ac:spMkLst>
        </pc:spChg>
        <pc:spChg chg="del">
          <ac:chgData name="Zhang, Meng" userId="d0d7b8a6-152d-4a9d-83ad-d4a5093c92bd" providerId="ADAL" clId="{C5392435-C2D3-45D4-A956-A0C62BE08EC8}" dt="2021-09-03T03:29:21.360" v="2940" actId="478"/>
          <ac:spMkLst>
            <pc:docMk/>
            <pc:sldMk cId="3857566825" sldId="860"/>
            <ac:spMk id="12" creationId="{B7F29A2F-5D67-4776-8298-E612E437B459}"/>
          </ac:spMkLst>
        </pc:spChg>
        <pc:grpChg chg="add mod">
          <ac:chgData name="Zhang, Meng" userId="d0d7b8a6-152d-4a9d-83ad-d4a5093c92bd" providerId="ADAL" clId="{C5392435-C2D3-45D4-A956-A0C62BE08EC8}" dt="2021-09-03T03:30:51.235" v="2953" actId="1076"/>
          <ac:grpSpMkLst>
            <pc:docMk/>
            <pc:sldMk cId="3857566825" sldId="860"/>
            <ac:grpSpMk id="18" creationId="{8D8E444F-4E34-4C22-BAAA-5AA6CF2CAEF2}"/>
          </ac:grpSpMkLst>
        </pc:grpChg>
        <pc:picChg chg="add mod">
          <ac:chgData name="Zhang, Meng" userId="d0d7b8a6-152d-4a9d-83ad-d4a5093c92bd" providerId="ADAL" clId="{C5392435-C2D3-45D4-A956-A0C62BE08EC8}" dt="2021-09-03T03:30:42.704" v="2951" actId="164"/>
          <ac:picMkLst>
            <pc:docMk/>
            <pc:sldMk cId="3857566825" sldId="860"/>
            <ac:picMk id="13" creationId="{95288060-DDD5-410C-B15A-AD3C2984AA62}"/>
          </ac:picMkLst>
        </pc:picChg>
        <pc:picChg chg="add mod">
          <ac:chgData name="Zhang, Meng" userId="d0d7b8a6-152d-4a9d-83ad-d4a5093c92bd" providerId="ADAL" clId="{C5392435-C2D3-45D4-A956-A0C62BE08EC8}" dt="2021-09-03T03:30:42.704" v="2951" actId="164"/>
          <ac:picMkLst>
            <pc:docMk/>
            <pc:sldMk cId="3857566825" sldId="860"/>
            <ac:picMk id="15" creationId="{7CCB221A-6D7A-4493-AE22-73BEF08BE475}"/>
          </ac:picMkLst>
        </pc:picChg>
        <pc:picChg chg="add mod">
          <ac:chgData name="Zhang, Meng" userId="d0d7b8a6-152d-4a9d-83ad-d4a5093c92bd" providerId="ADAL" clId="{C5392435-C2D3-45D4-A956-A0C62BE08EC8}" dt="2021-09-03T03:30:42.704" v="2951" actId="164"/>
          <ac:picMkLst>
            <pc:docMk/>
            <pc:sldMk cId="3857566825" sldId="860"/>
            <ac:picMk id="17" creationId="{E645D223-30CE-462F-B8F2-A98807D55C62}"/>
          </ac:picMkLst>
        </pc:picChg>
      </pc:sldChg>
    </pc:docChg>
  </pc:docChgLst>
  <pc:docChgLst>
    <pc:chgData name="Zhang, Meng" userId="d0d7b8a6-152d-4a9d-83ad-d4a5093c92bd" providerId="ADAL" clId="{837C696F-E925-4714-8E2C-C7CBE981C88B}"/>
    <pc:docChg chg="undo custSel modSld">
      <pc:chgData name="Zhang, Meng" userId="d0d7b8a6-152d-4a9d-83ad-d4a5093c92bd" providerId="ADAL" clId="{837C696F-E925-4714-8E2C-C7CBE981C88B}" dt="2021-09-06T09:00:06.570" v="19" actId="207"/>
      <pc:docMkLst>
        <pc:docMk/>
      </pc:docMkLst>
      <pc:sldChg chg="modSp mod">
        <pc:chgData name="Zhang, Meng" userId="d0d7b8a6-152d-4a9d-83ad-d4a5093c92bd" providerId="ADAL" clId="{837C696F-E925-4714-8E2C-C7CBE981C88B}" dt="2021-09-06T09:00:06.570" v="19" actId="207"/>
        <pc:sldMkLst>
          <pc:docMk/>
          <pc:sldMk cId="2117466781" sldId="842"/>
        </pc:sldMkLst>
        <pc:spChg chg="mod">
          <ac:chgData name="Zhang, Meng" userId="d0d7b8a6-152d-4a9d-83ad-d4a5093c92bd" providerId="ADAL" clId="{837C696F-E925-4714-8E2C-C7CBE981C88B}" dt="2021-09-06T08:58:09.100" v="1" actId="207"/>
          <ac:spMkLst>
            <pc:docMk/>
            <pc:sldMk cId="2117466781" sldId="842"/>
            <ac:spMk id="2" creationId="{E7244054-4CA9-4D3B-93D3-0D5CAF634EDD}"/>
          </ac:spMkLst>
        </pc:spChg>
        <pc:spChg chg="mod">
          <ac:chgData name="Zhang, Meng" userId="d0d7b8a6-152d-4a9d-83ad-d4a5093c92bd" providerId="ADAL" clId="{837C696F-E925-4714-8E2C-C7CBE981C88B}" dt="2021-09-06T09:00:06.570" v="19" actId="207"/>
          <ac:spMkLst>
            <pc:docMk/>
            <pc:sldMk cId="2117466781" sldId="842"/>
            <ac:spMk id="5" creationId="{FC50D9DC-508A-47A4-AA8C-B0EC3583B9BF}"/>
          </ac:spMkLst>
        </pc:spChg>
      </pc:sldChg>
      <pc:sldChg chg="modSp mod delCm">
        <pc:chgData name="Zhang, Meng" userId="d0d7b8a6-152d-4a9d-83ad-d4a5093c92bd" providerId="ADAL" clId="{837C696F-E925-4714-8E2C-C7CBE981C88B}" dt="2021-09-06T08:59:07.722" v="13" actId="1592"/>
        <pc:sldMkLst>
          <pc:docMk/>
          <pc:sldMk cId="872525861" sldId="854"/>
        </pc:sldMkLst>
        <pc:spChg chg="mod">
          <ac:chgData name="Zhang, Meng" userId="d0d7b8a6-152d-4a9d-83ad-d4a5093c92bd" providerId="ADAL" clId="{837C696F-E925-4714-8E2C-C7CBE981C88B}" dt="2021-09-06T08:59:02.536" v="12" actId="207"/>
          <ac:spMkLst>
            <pc:docMk/>
            <pc:sldMk cId="872525861" sldId="854"/>
            <ac:spMk id="3" creationId="{A0245996-E417-4CC2-A295-752503B4E57E}"/>
          </ac:spMkLst>
        </pc:spChg>
      </pc:sldChg>
      <pc:sldChg chg="modSp mod">
        <pc:chgData name="Zhang, Meng" userId="d0d7b8a6-152d-4a9d-83ad-d4a5093c92bd" providerId="ADAL" clId="{837C696F-E925-4714-8E2C-C7CBE981C88B}" dt="2021-09-06T08:58:35.216" v="6" actId="207"/>
        <pc:sldMkLst>
          <pc:docMk/>
          <pc:sldMk cId="3086262909" sldId="856"/>
        </pc:sldMkLst>
        <pc:spChg chg="mod">
          <ac:chgData name="Zhang, Meng" userId="d0d7b8a6-152d-4a9d-83ad-d4a5093c92bd" providerId="ADAL" clId="{837C696F-E925-4714-8E2C-C7CBE981C88B}" dt="2021-09-06T08:58:35.216" v="6" actId="207"/>
          <ac:spMkLst>
            <pc:docMk/>
            <pc:sldMk cId="3086262909" sldId="856"/>
            <ac:spMk id="3" creationId="{A0245996-E417-4CC2-A295-752503B4E57E}"/>
          </ac:spMkLst>
        </pc:spChg>
      </pc:sldChg>
      <pc:sldChg chg="modSp mod">
        <pc:chgData name="Zhang, Meng" userId="d0d7b8a6-152d-4a9d-83ad-d4a5093c92bd" providerId="ADAL" clId="{837C696F-E925-4714-8E2C-C7CBE981C88B}" dt="2021-09-06T08:59:24.190" v="16" actId="20577"/>
        <pc:sldMkLst>
          <pc:docMk/>
          <pc:sldMk cId="1106428097" sldId="857"/>
        </pc:sldMkLst>
        <pc:spChg chg="mod">
          <ac:chgData name="Zhang, Meng" userId="d0d7b8a6-152d-4a9d-83ad-d4a5093c92bd" providerId="ADAL" clId="{837C696F-E925-4714-8E2C-C7CBE981C88B}" dt="2021-09-06T08:59:21.026" v="15" actId="207"/>
          <ac:spMkLst>
            <pc:docMk/>
            <pc:sldMk cId="1106428097" sldId="857"/>
            <ac:spMk id="3" creationId="{A0245996-E417-4CC2-A295-752503B4E57E}"/>
          </ac:spMkLst>
        </pc:spChg>
        <pc:spChg chg="mod">
          <ac:chgData name="Zhang, Meng" userId="d0d7b8a6-152d-4a9d-83ad-d4a5093c92bd" providerId="ADAL" clId="{837C696F-E925-4714-8E2C-C7CBE981C88B}" dt="2021-09-06T08:59:24.190" v="16" actId="20577"/>
          <ac:spMkLst>
            <pc:docMk/>
            <pc:sldMk cId="1106428097" sldId="857"/>
            <ac:spMk id="4" creationId="{2B5419D5-99DD-4183-879A-59ECDC36245F}"/>
          </ac:spMkLst>
        </pc:spChg>
      </pc:sldChg>
      <pc:sldChg chg="modSp mod">
        <pc:chgData name="Zhang, Meng" userId="d0d7b8a6-152d-4a9d-83ad-d4a5093c92bd" providerId="ADAL" clId="{837C696F-E925-4714-8E2C-C7CBE981C88B}" dt="2021-09-06T08:59:45.440" v="18" actId="207"/>
        <pc:sldMkLst>
          <pc:docMk/>
          <pc:sldMk cId="3782454930" sldId="858"/>
        </pc:sldMkLst>
        <pc:spChg chg="mod">
          <ac:chgData name="Zhang, Meng" userId="d0d7b8a6-152d-4a9d-83ad-d4a5093c92bd" providerId="ADAL" clId="{837C696F-E925-4714-8E2C-C7CBE981C88B}" dt="2021-09-06T08:59:45.440" v="18" actId="207"/>
          <ac:spMkLst>
            <pc:docMk/>
            <pc:sldMk cId="3782454930" sldId="858"/>
            <ac:spMk id="17" creationId="{DAE82850-2EB1-414B-A285-C27D89B090B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t>Big</a:t>
            </a:r>
            <a:r>
              <a:rPr lang="en-US" baseline="0"/>
              <a:t> Discussions in Rel-16 RRM</a:t>
            </a:r>
            <a:endParaRPr lang="en-US"/>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eRRM</c:v>
                </c:pt>
              </c:strCache>
            </c:strRef>
          </c:tx>
          <c:spPr>
            <a:solidFill>
              <a:schemeClr val="accent1"/>
            </a:solidFill>
            <a:ln>
              <a:noFill/>
            </a:ln>
            <a:effectLst/>
          </c:spPr>
          <c:invertIfNegative val="0"/>
          <c:cat>
            <c:strRef>
              <c:f>Sheet1!$A$2</c:f>
              <c:strCache>
                <c:ptCount val="1"/>
                <c:pt idx="0">
                  <c:v>Agreed CR numbers</c:v>
                </c:pt>
              </c:strCache>
            </c:strRef>
          </c:cat>
          <c:val>
            <c:numRef>
              <c:f>Sheet1!$B$2</c:f>
              <c:numCache>
                <c:formatCode>General</c:formatCode>
                <c:ptCount val="1"/>
                <c:pt idx="0">
                  <c:v>109</c:v>
                </c:pt>
              </c:numCache>
            </c:numRef>
          </c:val>
          <c:extLst>
            <c:ext xmlns:c16="http://schemas.microsoft.com/office/drawing/2014/chart" uri="{C3380CC4-5D6E-409C-BE32-E72D297353CC}">
              <c16:uniqueId val="{00000000-B6AF-438C-9B3D-DA3F2B663704}"/>
            </c:ext>
          </c:extLst>
        </c:ser>
        <c:ser>
          <c:idx val="1"/>
          <c:order val="1"/>
          <c:tx>
            <c:strRef>
              <c:f>Sheet1!$C$1</c:f>
              <c:strCache>
                <c:ptCount val="1"/>
                <c:pt idx="0">
                  <c:v>NR-U</c:v>
                </c:pt>
              </c:strCache>
            </c:strRef>
          </c:tx>
          <c:spPr>
            <a:solidFill>
              <a:schemeClr val="accent2"/>
            </a:solidFill>
            <a:ln>
              <a:noFill/>
            </a:ln>
            <a:effectLst/>
          </c:spPr>
          <c:invertIfNegative val="0"/>
          <c:cat>
            <c:strRef>
              <c:f>Sheet1!$A$2</c:f>
              <c:strCache>
                <c:ptCount val="1"/>
                <c:pt idx="0">
                  <c:v>Agreed CR numbers</c:v>
                </c:pt>
              </c:strCache>
            </c:strRef>
          </c:cat>
          <c:val>
            <c:numRef>
              <c:f>Sheet1!$C$2</c:f>
              <c:numCache>
                <c:formatCode>General</c:formatCode>
                <c:ptCount val="1"/>
                <c:pt idx="0">
                  <c:v>76</c:v>
                </c:pt>
              </c:numCache>
            </c:numRef>
          </c:val>
          <c:extLst>
            <c:ext xmlns:c16="http://schemas.microsoft.com/office/drawing/2014/chart" uri="{C3380CC4-5D6E-409C-BE32-E72D297353CC}">
              <c16:uniqueId val="{00000001-B6AF-438C-9B3D-DA3F2B663704}"/>
            </c:ext>
          </c:extLst>
        </c:ser>
        <c:ser>
          <c:idx val="2"/>
          <c:order val="2"/>
          <c:tx>
            <c:strRef>
              <c:f>Sheet1!$D$1</c:f>
              <c:strCache>
                <c:ptCount val="1"/>
                <c:pt idx="0">
                  <c:v>MR-DC</c:v>
                </c:pt>
              </c:strCache>
            </c:strRef>
          </c:tx>
          <c:spPr>
            <a:solidFill>
              <a:schemeClr val="accent3"/>
            </a:solidFill>
            <a:ln>
              <a:noFill/>
            </a:ln>
            <a:effectLst/>
          </c:spPr>
          <c:invertIfNegative val="0"/>
          <c:cat>
            <c:strRef>
              <c:f>Sheet1!$A$2</c:f>
              <c:strCache>
                <c:ptCount val="1"/>
                <c:pt idx="0">
                  <c:v>Agreed CR numbers</c:v>
                </c:pt>
              </c:strCache>
            </c:strRef>
          </c:cat>
          <c:val>
            <c:numRef>
              <c:f>Sheet1!$D$2</c:f>
              <c:numCache>
                <c:formatCode>General</c:formatCode>
                <c:ptCount val="1"/>
                <c:pt idx="0">
                  <c:v>54</c:v>
                </c:pt>
              </c:numCache>
            </c:numRef>
          </c:val>
          <c:extLst>
            <c:ext xmlns:c16="http://schemas.microsoft.com/office/drawing/2014/chart" uri="{C3380CC4-5D6E-409C-BE32-E72D297353CC}">
              <c16:uniqueId val="{00000002-B6AF-438C-9B3D-DA3F2B663704}"/>
            </c:ext>
          </c:extLst>
        </c:ser>
        <c:ser>
          <c:idx val="3"/>
          <c:order val="3"/>
          <c:tx>
            <c:strRef>
              <c:f>Sheet1!$E$1</c:f>
              <c:strCache>
                <c:ptCount val="1"/>
                <c:pt idx="0">
                  <c:v>Pos</c:v>
                </c:pt>
              </c:strCache>
            </c:strRef>
          </c:tx>
          <c:spPr>
            <a:solidFill>
              <a:schemeClr val="accent4"/>
            </a:solidFill>
            <a:ln>
              <a:noFill/>
            </a:ln>
            <a:effectLst/>
          </c:spPr>
          <c:invertIfNegative val="0"/>
          <c:cat>
            <c:strRef>
              <c:f>Sheet1!$A$2</c:f>
              <c:strCache>
                <c:ptCount val="1"/>
                <c:pt idx="0">
                  <c:v>Agreed CR numbers</c:v>
                </c:pt>
              </c:strCache>
            </c:strRef>
          </c:cat>
          <c:val>
            <c:numRef>
              <c:f>Sheet1!$E$2</c:f>
              <c:numCache>
                <c:formatCode>General</c:formatCode>
                <c:ptCount val="1"/>
                <c:pt idx="0">
                  <c:v>47</c:v>
                </c:pt>
              </c:numCache>
            </c:numRef>
          </c:val>
          <c:extLst>
            <c:ext xmlns:c16="http://schemas.microsoft.com/office/drawing/2014/chart" uri="{C3380CC4-5D6E-409C-BE32-E72D297353CC}">
              <c16:uniqueId val="{00000004-B6AF-438C-9B3D-DA3F2B663704}"/>
            </c:ext>
          </c:extLst>
        </c:ser>
        <c:ser>
          <c:idx val="4"/>
          <c:order val="4"/>
          <c:tx>
            <c:strRef>
              <c:f>Sheet1!$F$1</c:f>
              <c:strCache>
                <c:ptCount val="1"/>
                <c:pt idx="0">
                  <c:v>CSIRS L3</c:v>
                </c:pt>
              </c:strCache>
            </c:strRef>
          </c:tx>
          <c:spPr>
            <a:solidFill>
              <a:schemeClr val="accent5"/>
            </a:solidFill>
            <a:ln>
              <a:noFill/>
            </a:ln>
            <a:effectLst/>
          </c:spPr>
          <c:invertIfNegative val="0"/>
          <c:cat>
            <c:strRef>
              <c:f>Sheet1!$A$2</c:f>
              <c:strCache>
                <c:ptCount val="1"/>
                <c:pt idx="0">
                  <c:v>Agreed CR numbers</c:v>
                </c:pt>
              </c:strCache>
            </c:strRef>
          </c:cat>
          <c:val>
            <c:numRef>
              <c:f>Sheet1!$F$2</c:f>
              <c:numCache>
                <c:formatCode>General</c:formatCode>
                <c:ptCount val="1"/>
                <c:pt idx="0">
                  <c:v>40</c:v>
                </c:pt>
              </c:numCache>
            </c:numRef>
          </c:val>
          <c:extLst>
            <c:ext xmlns:c16="http://schemas.microsoft.com/office/drawing/2014/chart" uri="{C3380CC4-5D6E-409C-BE32-E72D297353CC}">
              <c16:uniqueId val="{00000007-B6AF-438C-9B3D-DA3F2B663704}"/>
            </c:ext>
          </c:extLst>
        </c:ser>
        <c:ser>
          <c:idx val="5"/>
          <c:order val="5"/>
          <c:tx>
            <c:strRef>
              <c:f>Sheet1!$G$1</c:f>
              <c:strCache>
                <c:ptCount val="1"/>
                <c:pt idx="0">
                  <c:v>eMIMO</c:v>
                </c:pt>
              </c:strCache>
            </c:strRef>
          </c:tx>
          <c:spPr>
            <a:solidFill>
              <a:schemeClr val="accent6"/>
            </a:solidFill>
            <a:ln>
              <a:noFill/>
            </a:ln>
            <a:effectLst/>
          </c:spPr>
          <c:invertIfNegative val="0"/>
          <c:cat>
            <c:strRef>
              <c:f>Sheet1!$A$2</c:f>
              <c:strCache>
                <c:ptCount val="1"/>
                <c:pt idx="0">
                  <c:v>Agreed CR numbers</c:v>
                </c:pt>
              </c:strCache>
            </c:strRef>
          </c:cat>
          <c:val>
            <c:numRef>
              <c:f>Sheet1!$G$2</c:f>
              <c:numCache>
                <c:formatCode>General</c:formatCode>
                <c:ptCount val="1"/>
                <c:pt idx="0">
                  <c:v>38</c:v>
                </c:pt>
              </c:numCache>
            </c:numRef>
          </c:val>
          <c:extLst>
            <c:ext xmlns:c16="http://schemas.microsoft.com/office/drawing/2014/chart" uri="{C3380CC4-5D6E-409C-BE32-E72D297353CC}">
              <c16:uniqueId val="{00000008-B6AF-438C-9B3D-DA3F2B663704}"/>
            </c:ext>
          </c:extLst>
        </c:ser>
        <c:dLbls>
          <c:showLegendKey val="0"/>
          <c:showVal val="0"/>
          <c:showCatName val="0"/>
          <c:showSerName val="0"/>
          <c:showPercent val="0"/>
          <c:showBubbleSize val="0"/>
        </c:dLbls>
        <c:gapWidth val="219"/>
        <c:overlap val="-27"/>
        <c:axId val="1909737855"/>
        <c:axId val="1909738271"/>
      </c:barChart>
      <c:catAx>
        <c:axId val="19097378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09738271"/>
        <c:crosses val="autoZero"/>
        <c:auto val="1"/>
        <c:lblAlgn val="ctr"/>
        <c:lblOffset val="100"/>
        <c:noMultiLvlLbl val="0"/>
      </c:catAx>
      <c:valAx>
        <c:axId val="19097382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09737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A553E8-0470-1349-956C-3CB1869458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A67CBD2-00E1-E94C-B4F0-37C39C209DC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0B726A-C477-6444-83BF-F1538D69AD12}" type="datetimeFigureOut">
              <a:rPr lang="en-US" smtClean="0"/>
              <a:t>1/10/2022</a:t>
            </a:fld>
            <a:endParaRPr lang="en-US"/>
          </a:p>
        </p:txBody>
      </p:sp>
      <p:sp>
        <p:nvSpPr>
          <p:cNvPr id="4" name="Footer Placeholder 3">
            <a:extLst>
              <a:ext uri="{FF2B5EF4-FFF2-40B4-BE49-F238E27FC236}">
                <a16:creationId xmlns:a16="http://schemas.microsoft.com/office/drawing/2014/main" id="{447C31E5-3BC8-F849-AC60-6FCBD80D554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101290B-DD02-C147-B1CC-37C02F331D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DCDB93-7126-8142-8B95-E87AEC48376D}" type="slidenum">
              <a:rPr lang="en-US" smtClean="0"/>
              <a:t>‹#›</a:t>
            </a:fld>
            <a:endParaRPr lang="en-US"/>
          </a:p>
        </p:txBody>
      </p:sp>
    </p:spTree>
    <p:extLst>
      <p:ext uri="{BB962C8B-B14F-4D97-AF65-F5344CB8AC3E}">
        <p14:creationId xmlns:p14="http://schemas.microsoft.com/office/powerpoint/2010/main" val="2056227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55" name="Shape 1055"/>
          <p:cNvSpPr>
            <a:spLocks noGrp="1" noRot="1" noChangeAspect="1"/>
          </p:cNvSpPr>
          <p:nvPr>
            <p:ph type="sldImg"/>
          </p:nvPr>
        </p:nvSpPr>
        <p:spPr>
          <a:xfrm>
            <a:off x="381000" y="685800"/>
            <a:ext cx="6096000" cy="3429000"/>
          </a:xfrm>
          <a:prstGeom prst="rect">
            <a:avLst/>
          </a:prstGeom>
        </p:spPr>
        <p:txBody>
          <a:bodyPr/>
          <a:lstStyle/>
          <a:p>
            <a:endParaRPr/>
          </a:p>
        </p:txBody>
      </p:sp>
      <p:sp>
        <p:nvSpPr>
          <p:cNvPr id="1056" name="Shape 105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228600" latinLnBrk="0">
      <a:lnSpc>
        <a:spcPct val="117999"/>
      </a:lnSpc>
      <a:defRPr sz="1100">
        <a:latin typeface="+mn-lt"/>
        <a:ea typeface="+mn-ea"/>
        <a:cs typeface="+mn-cs"/>
        <a:sym typeface="Helvetica Neue"/>
      </a:defRPr>
    </a:lvl1pPr>
    <a:lvl2pPr indent="114300" defTabSz="228600" latinLnBrk="0">
      <a:lnSpc>
        <a:spcPct val="117999"/>
      </a:lnSpc>
      <a:defRPr sz="1100">
        <a:latin typeface="+mn-lt"/>
        <a:ea typeface="+mn-ea"/>
        <a:cs typeface="+mn-cs"/>
        <a:sym typeface="Helvetica Neue"/>
      </a:defRPr>
    </a:lvl2pPr>
    <a:lvl3pPr indent="228600" defTabSz="228600" latinLnBrk="0">
      <a:lnSpc>
        <a:spcPct val="117999"/>
      </a:lnSpc>
      <a:defRPr sz="1100">
        <a:latin typeface="+mn-lt"/>
        <a:ea typeface="+mn-ea"/>
        <a:cs typeface="+mn-cs"/>
        <a:sym typeface="Helvetica Neue"/>
      </a:defRPr>
    </a:lvl3pPr>
    <a:lvl4pPr indent="342900" defTabSz="228600" latinLnBrk="0">
      <a:lnSpc>
        <a:spcPct val="117999"/>
      </a:lnSpc>
      <a:defRPr sz="1100">
        <a:latin typeface="+mn-lt"/>
        <a:ea typeface="+mn-ea"/>
        <a:cs typeface="+mn-cs"/>
        <a:sym typeface="Helvetica Neue"/>
      </a:defRPr>
    </a:lvl4pPr>
    <a:lvl5pPr indent="457200" defTabSz="228600" latinLnBrk="0">
      <a:lnSpc>
        <a:spcPct val="117999"/>
      </a:lnSpc>
      <a:defRPr sz="1100">
        <a:latin typeface="+mn-lt"/>
        <a:ea typeface="+mn-ea"/>
        <a:cs typeface="+mn-cs"/>
        <a:sym typeface="Helvetica Neue"/>
      </a:defRPr>
    </a:lvl5pPr>
    <a:lvl6pPr indent="571500" defTabSz="228600" latinLnBrk="0">
      <a:lnSpc>
        <a:spcPct val="117999"/>
      </a:lnSpc>
      <a:defRPr sz="1100">
        <a:latin typeface="+mn-lt"/>
        <a:ea typeface="+mn-ea"/>
        <a:cs typeface="+mn-cs"/>
        <a:sym typeface="Helvetica Neue"/>
      </a:defRPr>
    </a:lvl6pPr>
    <a:lvl7pPr indent="685800" defTabSz="228600" latinLnBrk="0">
      <a:lnSpc>
        <a:spcPct val="117999"/>
      </a:lnSpc>
      <a:defRPr sz="1100">
        <a:latin typeface="+mn-lt"/>
        <a:ea typeface="+mn-ea"/>
        <a:cs typeface="+mn-cs"/>
        <a:sym typeface="Helvetica Neue"/>
      </a:defRPr>
    </a:lvl7pPr>
    <a:lvl8pPr indent="800100" defTabSz="228600" latinLnBrk="0">
      <a:lnSpc>
        <a:spcPct val="117999"/>
      </a:lnSpc>
      <a:defRPr sz="1100">
        <a:latin typeface="+mn-lt"/>
        <a:ea typeface="+mn-ea"/>
        <a:cs typeface="+mn-cs"/>
        <a:sym typeface="Helvetica Neue"/>
      </a:defRPr>
    </a:lvl8pPr>
    <a:lvl9pPr indent="914400" defTabSz="228600" latinLnBrk="0">
      <a:lnSpc>
        <a:spcPct val="117999"/>
      </a:lnSpc>
      <a:defRPr sz="11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Tree>
    <p:extLst>
      <p:ext uri="{BB962C8B-B14F-4D97-AF65-F5344CB8AC3E}">
        <p14:creationId xmlns:p14="http://schemas.microsoft.com/office/powerpoint/2010/main" val="1908136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Tree>
    <p:extLst>
      <p:ext uri="{BB962C8B-B14F-4D97-AF65-F5344CB8AC3E}">
        <p14:creationId xmlns:p14="http://schemas.microsoft.com/office/powerpoint/2010/main" val="3886494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Tree>
    <p:extLst>
      <p:ext uri="{BB962C8B-B14F-4D97-AF65-F5344CB8AC3E}">
        <p14:creationId xmlns:p14="http://schemas.microsoft.com/office/powerpoint/2010/main" val="1779321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Tree>
    <p:extLst>
      <p:ext uri="{BB962C8B-B14F-4D97-AF65-F5344CB8AC3E}">
        <p14:creationId xmlns:p14="http://schemas.microsoft.com/office/powerpoint/2010/main" val="1661800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Tree>
    <p:extLst>
      <p:ext uri="{BB962C8B-B14F-4D97-AF65-F5344CB8AC3E}">
        <p14:creationId xmlns:p14="http://schemas.microsoft.com/office/powerpoint/2010/main" val="27207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78930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78135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6401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Blue A">
    <p:bg>
      <p:bgPr>
        <a:solidFill>
          <a:schemeClr val="tx2"/>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7538DC6-5A10-44DE-BF8C-5185BC4F6B42}"/>
              </a:ext>
              <a:ext uri="{C183D7F6-B498-43B3-948B-1728B52AA6E4}">
                <adec:decorative xmlns:adec="http://schemas.microsoft.com/office/drawing/2017/decorative" val="1"/>
              </a:ext>
            </a:extLst>
          </p:cNvPr>
          <p:cNvGrpSpPr/>
          <p:nvPr/>
        </p:nvGrpSpPr>
        <p:grpSpPr>
          <a:xfrm>
            <a:off x="573803" y="0"/>
            <a:ext cx="4325371" cy="6392520"/>
            <a:chOff x="573803" y="0"/>
            <a:chExt cx="4325371" cy="6392520"/>
          </a:xfrm>
        </p:grpSpPr>
        <p:sp>
          <p:nvSpPr>
            <p:cNvPr id="4" name="Rectangle 3">
              <a:extLst>
                <a:ext uri="{FF2B5EF4-FFF2-40B4-BE49-F238E27FC236}">
                  <a16:creationId xmlns:a16="http://schemas.microsoft.com/office/drawing/2014/main" id="{1BE35751-F391-41AA-9B05-1647E37D235B}"/>
                </a:ext>
              </a:extLst>
            </p:cNvPr>
            <p:cNvSpPr/>
            <p:nvPr/>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1CF1866E-6300-47C1-B36B-E4F93E357EE1}"/>
                </a:ext>
              </a:extLst>
            </p:cNvPr>
            <p:cNvSpPr/>
            <p:nvPr/>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54266AC4-1BB0-4DCC-B988-F338CCC87BB0}"/>
                </a:ext>
              </a:extLst>
            </p:cNvPr>
            <p:cNvSpPr/>
            <p:nvPr/>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3AD8DF60-7E0A-43C5-81B6-9B3522A7A826}"/>
                </a:ext>
              </a:extLst>
            </p:cNvPr>
            <p:cNvGrpSpPr/>
            <p:nvPr/>
          </p:nvGrpSpPr>
          <p:grpSpPr>
            <a:xfrm>
              <a:off x="1468406" y="5995719"/>
              <a:ext cx="1059754" cy="396801"/>
              <a:chOff x="1314450" y="6391094"/>
              <a:chExt cx="1123377" cy="420623"/>
            </a:xfrm>
          </p:grpSpPr>
          <p:sp>
            <p:nvSpPr>
              <p:cNvPr id="9" name="Freeform: Shape 8">
                <a:extLst>
                  <a:ext uri="{FF2B5EF4-FFF2-40B4-BE49-F238E27FC236}">
                    <a16:creationId xmlns:a16="http://schemas.microsoft.com/office/drawing/2014/main" id="{0AC5EDAF-1FA5-4CEA-99CA-7D0E1F5DDF81}"/>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0" name="Freeform: Shape 9">
                <a:extLst>
                  <a:ext uri="{FF2B5EF4-FFF2-40B4-BE49-F238E27FC236}">
                    <a16:creationId xmlns:a16="http://schemas.microsoft.com/office/drawing/2014/main" id="{5731A324-874D-4D3D-95F1-8AE3303E227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1" name="Freeform: Shape 10">
                <a:extLst>
                  <a:ext uri="{FF2B5EF4-FFF2-40B4-BE49-F238E27FC236}">
                    <a16:creationId xmlns:a16="http://schemas.microsoft.com/office/drawing/2014/main" id="{934E3A93-BFC9-49AD-8CF7-7EDF2A13157E}"/>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2" name="Freeform: Shape 11">
                <a:extLst>
                  <a:ext uri="{FF2B5EF4-FFF2-40B4-BE49-F238E27FC236}">
                    <a16:creationId xmlns:a16="http://schemas.microsoft.com/office/drawing/2014/main" id="{839DD8F2-C56B-454C-9A84-A663F83DB6CE}"/>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2"/>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796354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 Content &amp; 2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30287"/>
            <a:ext cx="5429250" cy="2410686"/>
          </a:xfr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p:nvPr>
        </p:nvSpPr>
        <p:spPr>
          <a:xfrm>
            <a:off x="5926138" y="2655075"/>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331781"/>
            <a:ext cx="5429250" cy="2410686"/>
          </a:xfrm>
        </p:spPr>
        <p:txBody>
          <a:bodyPr/>
          <a:lstStyle>
            <a:lvl1pPr marL="0" indent="0">
              <a:buNone/>
              <a:defRPr/>
            </a:lvl1pPr>
          </a:lstStyle>
          <a:p>
            <a:r>
              <a:rPr lang="en-US"/>
              <a:t>Click icon to add picture</a:t>
            </a:r>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p:nvPr>
        </p:nvSpPr>
        <p:spPr>
          <a:xfrm>
            <a:off x="5924294" y="5767077"/>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39276252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ub, Content &amp; 1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3766151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800"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237365904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accent1"/>
                </a:solidFill>
              </a:defRPr>
            </a:lvl1pPr>
          </a:lstStyle>
          <a:p>
            <a:pPr lvl="0"/>
            <a:r>
              <a:rPr lang="en-US"/>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800" cy="501650"/>
          </a:xfrm>
        </p:spPr>
        <p:txBody>
          <a:bodyPr/>
          <a:lstStyle>
            <a:lvl1pPr marL="0" indent="0">
              <a:buNone/>
              <a:defRPr>
                <a:solidFill>
                  <a:schemeClr val="tx2"/>
                </a:solidFill>
                <a:latin typeface="+mn-lt"/>
              </a:defRPr>
            </a:lvl1pPr>
          </a:lstStyle>
          <a:p>
            <a:pPr lvl="0"/>
            <a:r>
              <a:rPr lang="en-US"/>
              <a:t>Click to edit Master text styles</a:t>
            </a:r>
          </a:p>
        </p:txBody>
      </p:sp>
    </p:spTree>
    <p:extLst>
      <p:ext uri="{BB962C8B-B14F-4D97-AF65-F5344CB8AC3E}">
        <p14:creationId xmlns:p14="http://schemas.microsoft.com/office/powerpoint/2010/main" val="279995499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Quote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bg1"/>
                </a:solidFill>
              </a:defRPr>
            </a:lvl1pPr>
          </a:lstStyle>
          <a:p>
            <a:pPr lvl="0"/>
            <a:r>
              <a:rPr lang="en-US"/>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800" cy="501650"/>
          </a:xfrm>
        </p:spPr>
        <p:txBody>
          <a:bodyPr/>
          <a:lstStyle>
            <a:lvl1pPr marL="0" indent="0">
              <a:buNone/>
              <a:defRPr>
                <a:solidFill>
                  <a:schemeClr val="accent2"/>
                </a:solidFill>
                <a:latin typeface="+mn-lt"/>
              </a:defRPr>
            </a:lvl1pPr>
          </a:lstStyle>
          <a:p>
            <a:pPr lvl="0"/>
            <a:r>
              <a:rPr lang="en-US"/>
              <a:t>Click to edit Master text styles</a:t>
            </a:r>
          </a:p>
        </p:txBody>
      </p:sp>
      <p:sp>
        <p:nvSpPr>
          <p:cNvPr id="5" name="Rectangle 4">
            <a:extLst>
              <a:ext uri="{FF2B5EF4-FFF2-40B4-BE49-F238E27FC236}">
                <a16:creationId xmlns:a16="http://schemas.microsoft.com/office/drawing/2014/main" id="{A43DA6DA-63DC-460A-B2F4-6584E4114B06}"/>
              </a:ext>
              <a:ext uri="{C183D7F6-B498-43B3-948B-1728B52AA6E4}">
                <adec:decorative xmlns:adec="http://schemas.microsoft.com/office/drawing/2017/decorative" val="1"/>
              </a:ext>
            </a:extLst>
          </p:cNvPr>
          <p:cNvSpPr/>
          <p:nvPr/>
        </p:nvSpPr>
        <p:spPr>
          <a:xfrm>
            <a:off x="0" y="6400800"/>
            <a:ext cx="11734800" cy="4572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7" name="Graphic 6">
            <a:extLst>
              <a:ext uri="{FF2B5EF4-FFF2-40B4-BE49-F238E27FC236}">
                <a16:creationId xmlns:a16="http://schemas.microsoft.com/office/drawing/2014/main" id="{EF26FFBC-3F56-4549-828C-9A20F03B19B1}"/>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1EBB8918-321F-4814-85AD-F9F7A8C67AEF}"/>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1" name="TextBox 10">
            <a:extLst>
              <a:ext uri="{FF2B5EF4-FFF2-40B4-BE49-F238E27FC236}">
                <a16:creationId xmlns:a16="http://schemas.microsoft.com/office/drawing/2014/main" id="{201852F3-59BE-4CC1-B2BF-0FAA22504E8B}"/>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9042915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gu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381000" y="2229178"/>
            <a:ext cx="10972800" cy="1199822"/>
          </a:xfrm>
        </p:spPr>
        <p:txBody>
          <a:bodyPr anchor="b" anchorCtr="0">
            <a:normAutofit/>
          </a:bodyPr>
          <a:lstStyle>
            <a:lvl1pPr>
              <a:defRPr sz="4800"/>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3449317"/>
            <a:ext cx="10972800" cy="681935"/>
          </a:xfrm>
        </p:spPr>
        <p:txBody>
          <a:bodyPr>
            <a:normAutofit/>
          </a:bodyPr>
          <a:lstStyle>
            <a:lvl1pPr marL="0" indent="0">
              <a:buNone/>
              <a:defRPr sz="2800">
                <a:solidFill>
                  <a:schemeClr val="accent1"/>
                </a:solidFill>
                <a:latin typeface="+mn-lt"/>
              </a:defRPr>
            </a:lvl1pPr>
          </a:lstStyle>
          <a:p>
            <a:pPr lvl="0"/>
            <a:r>
              <a:rPr lang="en-US"/>
              <a:t>Click to edit Master text styles</a:t>
            </a:r>
          </a:p>
        </p:txBody>
      </p:sp>
    </p:spTree>
    <p:extLst>
      <p:ext uri="{BB962C8B-B14F-4D97-AF65-F5344CB8AC3E}">
        <p14:creationId xmlns:p14="http://schemas.microsoft.com/office/powerpoint/2010/main" val="325485869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Segue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381000" y="2229178"/>
            <a:ext cx="10972800" cy="1199822"/>
          </a:xfrm>
        </p:spPr>
        <p:txBody>
          <a:bodyPr anchor="b" anchorCtr="0">
            <a:normAutofit/>
          </a:bodyPr>
          <a:lstStyle>
            <a:lvl1pPr>
              <a:defRPr sz="4800">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3449317"/>
            <a:ext cx="10972800" cy="681935"/>
          </a:xfrm>
        </p:spPr>
        <p:txBody>
          <a:bodyPr>
            <a:normAutofit/>
          </a:bodyPr>
          <a:lstStyle>
            <a:lvl1pPr marL="0" indent="0">
              <a:buNone/>
              <a:defRPr sz="2800">
                <a:solidFill>
                  <a:schemeClr val="accent2"/>
                </a:solidFill>
                <a:latin typeface="+mn-lt"/>
              </a:defRPr>
            </a:lvl1pPr>
          </a:lstStyle>
          <a:p>
            <a:pPr lvl="0"/>
            <a:r>
              <a:rPr lang="en-US"/>
              <a:t>Click to edit Master text styles</a:t>
            </a:r>
          </a:p>
        </p:txBody>
      </p:sp>
      <p:sp>
        <p:nvSpPr>
          <p:cNvPr id="5" name="Rectangle 4">
            <a:extLst>
              <a:ext uri="{FF2B5EF4-FFF2-40B4-BE49-F238E27FC236}">
                <a16:creationId xmlns:a16="http://schemas.microsoft.com/office/drawing/2014/main" id="{3CEB7CF4-6E59-4F58-B339-D2AEFB0D202B}"/>
              </a:ext>
              <a:ext uri="{C183D7F6-B498-43B3-948B-1728B52AA6E4}">
                <adec:decorative xmlns:adec="http://schemas.microsoft.com/office/drawing/2017/decorative" val="1"/>
              </a:ext>
            </a:extLst>
          </p:cNvPr>
          <p:cNvSpPr/>
          <p:nvPr userDrawn="1"/>
        </p:nvSpPr>
        <p:spPr>
          <a:xfrm>
            <a:off x="0" y="6400800"/>
            <a:ext cx="11734800" cy="4572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7" name="Rectangle 6">
            <a:extLst>
              <a:ext uri="{FF2B5EF4-FFF2-40B4-BE49-F238E27FC236}">
                <a16:creationId xmlns:a16="http://schemas.microsoft.com/office/drawing/2014/main" id="{55FB7B45-0229-4BD9-84EB-963DE20FBDD7}"/>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294321075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and Content Blue A">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bg1"/>
                </a:solidFill>
              </a:defRPr>
            </a:lvl1pPr>
          </a:lstStyle>
          <a:p>
            <a:r>
              <a:rPr lang="en-US"/>
              <a:t>Click to edit Master title style</a:t>
            </a:r>
          </a:p>
        </p:txBody>
      </p:sp>
      <p:sp>
        <p:nvSpPr>
          <p:cNvPr id="15" name="Rectangle 14">
            <a:extLst>
              <a:ext uri="{FF2B5EF4-FFF2-40B4-BE49-F238E27FC236}">
                <a16:creationId xmlns:a16="http://schemas.microsoft.com/office/drawing/2014/main" id="{CC841197-2CF0-45F0-8F2A-7933BBBCA6C7}"/>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bg1"/>
                </a:solidFill>
              </a:defRPr>
            </a:lvl1pPr>
          </a:lstStyle>
          <a:p>
            <a:pPr lvl="0"/>
            <a:r>
              <a:rPr lang="en-US"/>
              <a:t>Click to edit Master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BF1CF056-9D11-4F80-AB2B-5694DFB8A527}"/>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9" name="Rectangle 8">
            <a:extLst>
              <a:ext uri="{FF2B5EF4-FFF2-40B4-BE49-F238E27FC236}">
                <a16:creationId xmlns:a16="http://schemas.microsoft.com/office/drawing/2014/main" id="{9FD4934B-0E18-43C3-ABD3-375F5EB746E2}"/>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grpSp>
        <p:nvGrpSpPr>
          <p:cNvPr id="3" name="Group 2">
            <a:extLst>
              <a:ext uri="{FF2B5EF4-FFF2-40B4-BE49-F238E27FC236}">
                <a16:creationId xmlns:a16="http://schemas.microsoft.com/office/drawing/2014/main" id="{341B807F-E5A0-4B47-8126-0798D03DDEEE}"/>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1934745221"/>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and Content Blue B">
    <p:bg>
      <p:bgPr>
        <a:solidFill>
          <a:schemeClr val="tx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C841197-2CF0-45F0-8F2A-7933BBBCA6C7}"/>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bg1"/>
                </a:solidFill>
              </a:defRPr>
            </a:lvl1pPr>
          </a:lstStyle>
          <a:p>
            <a:pPr lvl="0"/>
            <a:r>
              <a:rPr lang="en-US"/>
              <a:t>Click to edit Master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BF1CF056-9D11-4F80-AB2B-5694DFB8A527}"/>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9" name="Rectangle 8">
            <a:extLst>
              <a:ext uri="{FF2B5EF4-FFF2-40B4-BE49-F238E27FC236}">
                <a16:creationId xmlns:a16="http://schemas.microsoft.com/office/drawing/2014/main" id="{9FD4934B-0E18-43C3-ABD3-375F5EB746E2}"/>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grpSp>
        <p:nvGrpSpPr>
          <p:cNvPr id="3" name="Group 2">
            <a:extLst>
              <a:ext uri="{FF2B5EF4-FFF2-40B4-BE49-F238E27FC236}">
                <a16:creationId xmlns:a16="http://schemas.microsoft.com/office/drawing/2014/main" id="{AF16FE66-F77C-48EC-9636-B0D3F1F816E2}"/>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420404128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Whit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tx1"/>
                </a:solidFill>
              </a:defRPr>
            </a:lvl1pPr>
          </a:lstStyle>
          <a:p>
            <a:r>
              <a:rPr lang="en-US"/>
              <a:t>Click to edit Master title style</a:t>
            </a:r>
          </a:p>
        </p:txBody>
      </p:sp>
      <p:sp>
        <p:nvSpPr>
          <p:cNvPr id="17" name="Rectangle 16">
            <a:extLst>
              <a:ext uri="{FF2B5EF4-FFF2-40B4-BE49-F238E27FC236}">
                <a16:creationId xmlns:a16="http://schemas.microsoft.com/office/drawing/2014/main" id="{E32B7E3E-B537-4EE3-BA97-B90982F6C31B}"/>
              </a:ext>
            </a:extLst>
          </p:cNvPr>
          <p:cNvSpPr/>
          <p:nvPr/>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tx1"/>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3506BD04-B5E7-422F-B321-54907EFDFDD8}"/>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E175E17D-D74E-461D-9994-21701E9CF3FE}"/>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13785510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Blue B">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3AA05A6-FEDA-41DC-B943-5B1F42A56F08}"/>
              </a:ext>
              <a:ext uri="{C183D7F6-B498-43B3-948B-1728B52AA6E4}">
                <adec:decorative xmlns:adec="http://schemas.microsoft.com/office/drawing/2017/decorative" val="1"/>
              </a:ext>
            </a:extLst>
          </p:cNvPr>
          <p:cNvGrpSpPr/>
          <p:nvPr/>
        </p:nvGrpSpPr>
        <p:grpSpPr>
          <a:xfrm>
            <a:off x="573803" y="0"/>
            <a:ext cx="4325371" cy="6392520"/>
            <a:chOff x="573803" y="0"/>
            <a:chExt cx="4325371" cy="6392520"/>
          </a:xfrm>
        </p:grpSpPr>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3AD8DF60-7E0A-43C5-81B6-9B3522A7A826}"/>
                </a:ext>
              </a:extLst>
            </p:cNvPr>
            <p:cNvGrpSpPr/>
            <p:nvPr/>
          </p:nvGrpSpPr>
          <p:grpSpPr>
            <a:xfrm>
              <a:off x="1468406" y="5995719"/>
              <a:ext cx="1059754" cy="396801"/>
              <a:chOff x="1314450" y="6391094"/>
              <a:chExt cx="1123377" cy="420623"/>
            </a:xfrm>
          </p:grpSpPr>
          <p:sp>
            <p:nvSpPr>
              <p:cNvPr id="9" name="Freeform: Shape 8">
                <a:extLst>
                  <a:ext uri="{FF2B5EF4-FFF2-40B4-BE49-F238E27FC236}">
                    <a16:creationId xmlns:a16="http://schemas.microsoft.com/office/drawing/2014/main" id="{0AC5EDAF-1FA5-4CEA-99CA-7D0E1F5DDF81}"/>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0" name="Freeform: Shape 9">
                <a:extLst>
                  <a:ext uri="{FF2B5EF4-FFF2-40B4-BE49-F238E27FC236}">
                    <a16:creationId xmlns:a16="http://schemas.microsoft.com/office/drawing/2014/main" id="{5731A324-874D-4D3D-95F1-8AE3303E227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1" name="Freeform: Shape 10">
                <a:extLst>
                  <a:ext uri="{FF2B5EF4-FFF2-40B4-BE49-F238E27FC236}">
                    <a16:creationId xmlns:a16="http://schemas.microsoft.com/office/drawing/2014/main" id="{934E3A93-BFC9-49AD-8CF7-7EDF2A13157E}"/>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2" name="Freeform: Shape 11">
                <a:extLst>
                  <a:ext uri="{FF2B5EF4-FFF2-40B4-BE49-F238E27FC236}">
                    <a16:creationId xmlns:a16="http://schemas.microsoft.com/office/drawing/2014/main" id="{839DD8F2-C56B-454C-9A84-A663F83DB6CE}"/>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5" name="Rectangle 14">
              <a:extLst>
                <a:ext uri="{FF2B5EF4-FFF2-40B4-BE49-F238E27FC236}">
                  <a16:creationId xmlns:a16="http://schemas.microsoft.com/office/drawing/2014/main" id="{EC1BCBB2-B699-44A9-B291-3CCD0D0E00F2}"/>
                </a:ext>
              </a:extLst>
            </p:cNvPr>
            <p:cNvSpPr/>
            <p:nvPr/>
          </p:nvSpPr>
          <p:spPr>
            <a:xfrm>
              <a:off x="860457" y="4951823"/>
              <a:ext cx="158111" cy="158111"/>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6" name="Rectangle 15">
              <a:extLst>
                <a:ext uri="{FF2B5EF4-FFF2-40B4-BE49-F238E27FC236}">
                  <a16:creationId xmlns:a16="http://schemas.microsoft.com/office/drawing/2014/main" id="{73D17A91-F49E-45DE-835E-543E5DCD8458}"/>
                </a:ext>
              </a:extLst>
            </p:cNvPr>
            <p:cNvSpPr/>
            <p:nvPr/>
          </p:nvSpPr>
          <p:spPr>
            <a:xfrm>
              <a:off x="573803" y="5104242"/>
              <a:ext cx="286654" cy="286654"/>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77E01F40-8D2A-43E6-B578-00B92049883B}"/>
                </a:ext>
              </a:extLst>
            </p:cNvPr>
            <p:cNvSpPr/>
            <p:nvPr/>
          </p:nvSpPr>
          <p:spPr>
            <a:xfrm>
              <a:off x="861107" y="5390896"/>
              <a:ext cx="610214" cy="610214"/>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2"/>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3137237"/>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with Frame White">
    <p:bg>
      <p:bgPr>
        <a:solidFill>
          <a:schemeClr val="bg1">
            <a:lumMod val="95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 uri="{C183D7F6-B498-43B3-948B-1728B52AA6E4}">
                <adec:decorative xmlns:adec="http://schemas.microsoft.com/office/drawing/2017/decorative" val="1"/>
              </a:ext>
            </a:extLst>
          </p:cNvPr>
          <p:cNvSpPr/>
          <p:nvPr/>
        </p:nvSpPr>
        <p:spPr>
          <a:xfrm>
            <a:off x="457200" y="464127"/>
            <a:ext cx="11286348" cy="594483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06922" y="1828800"/>
            <a:ext cx="10557387" cy="3200400"/>
          </a:xfrm>
        </p:spPr>
        <p:txBody>
          <a:bodyPr>
            <a:normAutofit/>
          </a:bodyPr>
          <a:lstStyle>
            <a:lvl1pPr algn="ctr">
              <a:defRPr sz="4800">
                <a:solidFill>
                  <a:schemeClr val="accent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7DB3A20D-927D-4DD1-8E5E-A3AC6EDE3968}"/>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401738876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itle with Frame Blu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 uri="{C183D7F6-B498-43B3-948B-1728B52AA6E4}">
                <adec:decorative xmlns:adec="http://schemas.microsoft.com/office/drawing/2017/decorative" val="1"/>
              </a:ext>
            </a:extLst>
          </p:cNvPr>
          <p:cNvSpPr/>
          <p:nvPr/>
        </p:nvSpPr>
        <p:spPr>
          <a:xfrm>
            <a:off x="457200" y="464127"/>
            <a:ext cx="11286348" cy="59448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06922" y="1776845"/>
            <a:ext cx="10557387" cy="3304310"/>
          </a:xfrm>
        </p:spPr>
        <p:txBody>
          <a:bodyPr>
            <a:normAutofit/>
          </a:bodyPr>
          <a:lstStyle>
            <a:lvl1pPr algn="ctr">
              <a:defRPr sz="4800">
                <a:solidFill>
                  <a:schemeClr val="bg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7DB3A20D-927D-4DD1-8E5E-A3AC6EDE3968}"/>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pic>
        <p:nvPicPr>
          <p:cNvPr id="6" name="Graphic 5">
            <a:extLst>
              <a:ext uri="{FF2B5EF4-FFF2-40B4-BE49-F238E27FC236}">
                <a16:creationId xmlns:a16="http://schemas.microsoft.com/office/drawing/2014/main" id="{5DDBF953-491D-46D1-9B3A-9BACF5F24487}"/>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7" name="Rectangle 6">
            <a:extLst>
              <a:ext uri="{FF2B5EF4-FFF2-40B4-BE49-F238E27FC236}">
                <a16:creationId xmlns:a16="http://schemas.microsoft.com/office/drawing/2014/main" id="{F2B9AAD6-9860-4DB3-B7F8-14D9F7EC7EC8}"/>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8" name="Rectangle 7">
            <a:extLst>
              <a:ext uri="{FF2B5EF4-FFF2-40B4-BE49-F238E27FC236}">
                <a16:creationId xmlns:a16="http://schemas.microsoft.com/office/drawing/2014/main" id="{02595309-FEF7-41EA-9715-F4426DF07254}"/>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Tree>
    <p:extLst>
      <p:ext uri="{BB962C8B-B14F-4D97-AF65-F5344CB8AC3E}">
        <p14:creationId xmlns:p14="http://schemas.microsoft.com/office/powerpoint/2010/main" val="1697052978"/>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Intel Logo">
    <p:bg>
      <p:bgPr>
        <a:solidFill>
          <a:schemeClr val="accent1"/>
        </a:solidFill>
        <a:effectLst/>
      </p:bgPr>
    </p:bg>
    <p:spTree>
      <p:nvGrpSpPr>
        <p:cNvPr id="1" name=""/>
        <p:cNvGrpSpPr/>
        <p:nvPr/>
      </p:nvGrpSpPr>
      <p:grpSpPr>
        <a:xfrm>
          <a:off x="0" y="0"/>
          <a:ext cx="0" cy="0"/>
          <a:chOff x="0" y="0"/>
          <a:chExt cx="0" cy="0"/>
        </a:xfrm>
      </p:grpSpPr>
      <p:pic>
        <p:nvPicPr>
          <p:cNvPr id="11" name="Picture 10" descr="Logo&#10;&#10;Description automatically generated">
            <a:extLst>
              <a:ext uri="{FF2B5EF4-FFF2-40B4-BE49-F238E27FC236}">
                <a16:creationId xmlns:a16="http://schemas.microsoft.com/office/drawing/2014/main" id="{81D5E138-8800-4F6C-BD71-5E098EFFE2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spTree>
    <p:extLst>
      <p:ext uri="{BB962C8B-B14F-4D97-AF65-F5344CB8AC3E}">
        <p14:creationId xmlns:p14="http://schemas.microsoft.com/office/powerpoint/2010/main" val="387615617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6D8E5A8-9477-47F6-9CA7-9A7DC46705CE}"/>
              </a:ext>
              <a:ext uri="{C183D7F6-B498-43B3-948B-1728B52AA6E4}">
                <adec:decorative xmlns:adec="http://schemas.microsoft.com/office/drawing/2017/decorative" val="1"/>
              </a:ext>
            </a:extLst>
          </p:cNvPr>
          <p:cNvGrpSpPr/>
          <p:nvPr/>
        </p:nvGrpSpPr>
        <p:grpSpPr>
          <a:xfrm>
            <a:off x="573803" y="0"/>
            <a:ext cx="4325371" cy="6377476"/>
            <a:chOff x="573803" y="0"/>
            <a:chExt cx="4325371" cy="6377476"/>
          </a:xfrm>
        </p:grpSpPr>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A24C56C1-BF0A-4234-81F8-D2B769834C58}"/>
                </a:ext>
              </a:extLst>
            </p:cNvPr>
            <p:cNvSpPr/>
            <p:nvPr/>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657C8AC4-A26E-48AF-9B2F-93A0F02E758D}"/>
                </a:ext>
              </a:extLst>
            </p:cNvPr>
            <p:cNvSpPr/>
            <p:nvPr/>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6D5060BD-E2D2-44BB-ADFB-2B20CEB8775D}"/>
                </a:ext>
              </a:extLst>
            </p:cNvPr>
            <p:cNvSpPr/>
            <p:nvPr/>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21" name="Graphic 20">
              <a:extLst>
                <a:ext uri="{FF2B5EF4-FFF2-40B4-BE49-F238E27FC236}">
                  <a16:creationId xmlns:a16="http://schemas.microsoft.com/office/drawing/2014/main" id="{5A184651-D34A-4937-8369-48ADD8E89C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7932012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88890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26752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899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6801894"/>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p:nvPr>
        </p:nvSpPr>
        <p:spPr>
          <a:xfrm>
            <a:off x="381000" y="1494289"/>
            <a:ext cx="10972800" cy="525462"/>
          </a:xfrm>
        </p:spPr>
        <p:txBody>
          <a:bodyPr>
            <a:noAutofit/>
          </a:bodyPr>
          <a:lstStyle>
            <a:lvl1pPr marL="0" indent="0">
              <a:buFontTx/>
              <a:buNone/>
              <a:defRPr sz="3200">
                <a:solidFill>
                  <a:schemeClr val="accent1"/>
                </a:solidFill>
                <a:latin typeface="+mn-lt"/>
              </a:defRPr>
            </a:lvl1pPr>
          </a:lstStyle>
          <a:p>
            <a:pPr lvl="0"/>
            <a:r>
              <a:rPr lang="en-US"/>
              <a:t>Click to edit Master text styles</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2110067"/>
            <a:ext cx="10972800" cy="4084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1769701"/>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ub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10972800"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69424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1496292"/>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1496292"/>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35151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21694"/>
            <a:ext cx="10972800" cy="119982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852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5BF41EA-3085-473A-967C-3157944804D0}"/>
              </a:ext>
              <a:ext uri="{C183D7F6-B498-43B3-948B-1728B52AA6E4}">
                <adec:decorative xmlns:adec="http://schemas.microsoft.com/office/drawing/2017/decorative" val="1"/>
              </a:ext>
            </a:extLst>
          </p:cNvPr>
          <p:cNvSpPr/>
          <p:nvPr/>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10" name="Graphic 9">
            <a:extLst>
              <a:ext uri="{FF2B5EF4-FFF2-40B4-BE49-F238E27FC236}">
                <a16:creationId xmlns:a16="http://schemas.microsoft.com/office/drawing/2014/main" id="{A984EC55-415E-440F-AE6F-DDB70FA6D374}"/>
              </a:ext>
              <a:ext uri="{C183D7F6-B498-43B3-948B-1728B52AA6E4}">
                <adec:decorative xmlns:adec="http://schemas.microsoft.com/office/drawing/2017/decorative" val="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1137466" y="6554735"/>
            <a:ext cx="476084" cy="177524"/>
          </a:xfrm>
          <a:prstGeom prst="rect">
            <a:avLst/>
          </a:prstGeom>
        </p:spPr>
      </p:pic>
      <p:sp>
        <p:nvSpPr>
          <p:cNvPr id="11" name="TextBox 10" descr="page number">
            <a:extLst>
              <a:ext uri="{FF2B5EF4-FFF2-40B4-BE49-F238E27FC236}">
                <a16:creationId xmlns:a16="http://schemas.microsoft.com/office/drawing/2014/main" id="{02FB4E28-8FF4-469D-9172-AA2B2441695C}"/>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
        <p:nvSpPr>
          <p:cNvPr id="12" name="Rectangle 11">
            <a:extLst>
              <a:ext uri="{FF2B5EF4-FFF2-40B4-BE49-F238E27FC236}">
                <a16:creationId xmlns:a16="http://schemas.microsoft.com/office/drawing/2014/main" id="{462C4174-C58D-4EF7-A490-8F73147A264E}"/>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269261571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0" r:id="rId19"/>
    <p:sldLayoutId id="2147483801" r:id="rId20"/>
    <p:sldLayoutId id="2147483802" r:id="rId21"/>
    <p:sldLayoutId id="2147483803" r:id="rId22"/>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6.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9.svg"/><Relationship Id="rId4" Type="http://schemas.openxmlformats.org/officeDocument/2006/relationships/image" Target="../media/image7.sv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0.png"/><Relationship Id="rId18" Type="http://schemas.openxmlformats.org/officeDocument/2006/relationships/image" Target="../media/image35.svg"/><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29.svg"/><Relationship Id="rId17" Type="http://schemas.openxmlformats.org/officeDocument/2006/relationships/image" Target="../media/image34.png"/><Relationship Id="rId2" Type="http://schemas.openxmlformats.org/officeDocument/2006/relationships/notesSlide" Target="../notesSlides/notesSlide8.xml"/><Relationship Id="rId16" Type="http://schemas.openxmlformats.org/officeDocument/2006/relationships/image" Target="../media/image33.svg"/><Relationship Id="rId1" Type="http://schemas.openxmlformats.org/officeDocument/2006/relationships/slideLayout" Target="../slideLayouts/slideLayout9.xml"/><Relationship Id="rId6" Type="http://schemas.openxmlformats.org/officeDocument/2006/relationships/image" Target="../media/image9.svg"/><Relationship Id="rId11" Type="http://schemas.openxmlformats.org/officeDocument/2006/relationships/image" Target="../media/image28.png"/><Relationship Id="rId5" Type="http://schemas.openxmlformats.org/officeDocument/2006/relationships/image" Target="../media/image8.png"/><Relationship Id="rId15" Type="http://schemas.openxmlformats.org/officeDocument/2006/relationships/image" Target="../media/image32.png"/><Relationship Id="rId10" Type="http://schemas.openxmlformats.org/officeDocument/2006/relationships/image" Target="../media/image21.svg"/><Relationship Id="rId4" Type="http://schemas.openxmlformats.org/officeDocument/2006/relationships/image" Target="../media/image25.svg"/><Relationship Id="rId9" Type="http://schemas.openxmlformats.org/officeDocument/2006/relationships/image" Target="../media/image20.png"/><Relationship Id="rId14" Type="http://schemas.openxmlformats.org/officeDocument/2006/relationships/image" Target="../media/image31.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6FE957-3966-4252-A9FC-C42F352E53A9}"/>
              </a:ext>
            </a:extLst>
          </p:cNvPr>
          <p:cNvSpPr>
            <a:spLocks noGrp="1"/>
          </p:cNvSpPr>
          <p:nvPr>
            <p:ph type="body" sz="quarter" idx="10"/>
          </p:nvPr>
        </p:nvSpPr>
        <p:spPr>
          <a:xfrm>
            <a:off x="1542536" y="216576"/>
            <a:ext cx="9810362" cy="627700"/>
          </a:xfrm>
        </p:spPr>
        <p:txBody>
          <a:bodyPr>
            <a:noAutofit/>
          </a:bodyPr>
          <a:lstStyle/>
          <a:p>
            <a:r>
              <a:rPr lang="en-US" b="1" dirty="0">
                <a:solidFill>
                  <a:schemeClr val="bg1"/>
                </a:solidFill>
                <a:latin typeface="IntelOne Display Light"/>
              </a:rPr>
              <a:t>3GPP TSG RAN WG4 Meeting #101-bis-e				</a:t>
            </a:r>
            <a:r>
              <a:rPr lang="en-US" b="1">
                <a:solidFill>
                  <a:schemeClr val="bg1"/>
                </a:solidFill>
                <a:latin typeface="IntelOne Display Light"/>
              </a:rPr>
              <a:t>	R4-2200547</a:t>
            </a:r>
            <a:endParaRPr lang="en-US" b="1" dirty="0">
              <a:solidFill>
                <a:schemeClr val="bg1"/>
              </a:solidFill>
              <a:latin typeface="IntelOne Display Light"/>
            </a:endParaRPr>
          </a:p>
          <a:p>
            <a:r>
              <a:rPr lang="en-US" b="1" dirty="0">
                <a:solidFill>
                  <a:schemeClr val="bg1"/>
                </a:solidFill>
                <a:latin typeface="IntelOne Display Light"/>
              </a:rPr>
              <a:t>Electronic Meeting, 17</a:t>
            </a:r>
            <a:r>
              <a:rPr lang="en-US" b="1" baseline="30000" dirty="0">
                <a:solidFill>
                  <a:schemeClr val="bg1"/>
                </a:solidFill>
                <a:latin typeface="IntelOne Display Light"/>
              </a:rPr>
              <a:t>th</a:t>
            </a:r>
            <a:r>
              <a:rPr lang="en-US" b="1" dirty="0">
                <a:solidFill>
                  <a:schemeClr val="bg1"/>
                </a:solidFill>
                <a:latin typeface="IntelOne Display Light"/>
              </a:rPr>
              <a:t> – 25</a:t>
            </a:r>
            <a:r>
              <a:rPr lang="en-US" b="1" baseline="30000" dirty="0">
                <a:solidFill>
                  <a:schemeClr val="bg1"/>
                </a:solidFill>
                <a:latin typeface="IntelOne Display Light"/>
              </a:rPr>
              <a:t>th</a:t>
            </a:r>
            <a:r>
              <a:rPr lang="en-US" b="1" dirty="0">
                <a:solidFill>
                  <a:schemeClr val="bg1"/>
                </a:solidFill>
                <a:latin typeface="IntelOne Display Light"/>
              </a:rPr>
              <a:t> January 2022</a:t>
            </a:r>
          </a:p>
        </p:txBody>
      </p:sp>
      <p:sp>
        <p:nvSpPr>
          <p:cNvPr id="3" name="Title 2">
            <a:extLst>
              <a:ext uri="{FF2B5EF4-FFF2-40B4-BE49-F238E27FC236}">
                <a16:creationId xmlns:a16="http://schemas.microsoft.com/office/drawing/2014/main" id="{04771246-319D-4C3A-9DB1-8C4D30A3AD33}"/>
              </a:ext>
            </a:extLst>
          </p:cNvPr>
          <p:cNvSpPr>
            <a:spLocks noGrp="1"/>
          </p:cNvSpPr>
          <p:nvPr>
            <p:ph type="ctrTitle"/>
          </p:nvPr>
        </p:nvSpPr>
        <p:spPr>
          <a:xfrm>
            <a:off x="1542536" y="1635111"/>
            <a:ext cx="9789007" cy="2184414"/>
          </a:xfrm>
        </p:spPr>
        <p:txBody>
          <a:bodyPr>
            <a:normAutofit/>
          </a:bodyPr>
          <a:lstStyle/>
          <a:p>
            <a:r>
              <a:rPr lang="en-US" sz="4800" b="1" dirty="0"/>
              <a:t>Views on RAN4 Rel-18: </a:t>
            </a:r>
            <a:br>
              <a:rPr lang="en-US" sz="4800" b="1" dirty="0"/>
            </a:br>
            <a:r>
              <a:rPr lang="en-US" sz="4800" b="1" dirty="0"/>
              <a:t>RRM Enhancements</a:t>
            </a:r>
          </a:p>
        </p:txBody>
      </p:sp>
      <p:sp>
        <p:nvSpPr>
          <p:cNvPr id="4" name="Text Placeholder 3">
            <a:extLst>
              <a:ext uri="{FF2B5EF4-FFF2-40B4-BE49-F238E27FC236}">
                <a16:creationId xmlns:a16="http://schemas.microsoft.com/office/drawing/2014/main" id="{5059344D-8598-4A55-8E7C-C1CDD48C1267}"/>
              </a:ext>
            </a:extLst>
          </p:cNvPr>
          <p:cNvSpPr>
            <a:spLocks noGrp="1"/>
          </p:cNvSpPr>
          <p:nvPr>
            <p:ph type="subTitle" idx="1"/>
          </p:nvPr>
        </p:nvSpPr>
        <p:spPr>
          <a:xfrm>
            <a:off x="1542536" y="4139380"/>
            <a:ext cx="9789007" cy="1118419"/>
          </a:xfrm>
        </p:spPr>
        <p:txBody>
          <a:bodyPr>
            <a:normAutofit/>
          </a:bodyPr>
          <a:lstStyle/>
          <a:p>
            <a:pPr>
              <a:spcBef>
                <a:spcPts val="600"/>
              </a:spcBef>
            </a:pPr>
            <a:r>
              <a:rPr lang="en-GB" sz="2000" dirty="0">
                <a:latin typeface="IntelOne Display Light" panose="020B0403020203020204" pitchFamily="34" charset="0"/>
              </a:rPr>
              <a:t>Agenda Item:	10</a:t>
            </a:r>
          </a:p>
          <a:p>
            <a:pPr>
              <a:spcBef>
                <a:spcPts val="600"/>
              </a:spcBef>
            </a:pPr>
            <a:r>
              <a:rPr lang="en-GB" sz="2000" dirty="0">
                <a:latin typeface="IntelOne Display Light" panose="020B0403020203020204" pitchFamily="34" charset="0"/>
              </a:rPr>
              <a:t>Source: 		Intel Corporation</a:t>
            </a:r>
          </a:p>
          <a:p>
            <a:pPr>
              <a:spcBef>
                <a:spcPts val="600"/>
              </a:spcBef>
            </a:pPr>
            <a:r>
              <a:rPr lang="en-GB" sz="2000" dirty="0">
                <a:latin typeface="IntelOne Display Light" panose="020B0403020203020204" pitchFamily="34" charset="0"/>
              </a:rPr>
              <a:t>Document for:	Information</a:t>
            </a:r>
          </a:p>
        </p:txBody>
      </p:sp>
    </p:spTree>
    <p:extLst>
      <p:ext uri="{BB962C8B-B14F-4D97-AF65-F5344CB8AC3E}">
        <p14:creationId xmlns:p14="http://schemas.microsoft.com/office/powerpoint/2010/main" val="4283360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dirty="0"/>
              <a:t>Measurement Gap Related Enhancements</a:t>
            </a:r>
            <a:endParaRPr lang="en-US" dirty="0"/>
          </a:p>
        </p:txBody>
      </p:sp>
      <p:sp>
        <p:nvSpPr>
          <p:cNvPr id="8" name="Content Placeholder 2">
            <a:extLst>
              <a:ext uri="{FF2B5EF4-FFF2-40B4-BE49-F238E27FC236}">
                <a16:creationId xmlns:a16="http://schemas.microsoft.com/office/drawing/2014/main" id="{798B5E2F-215F-4D0B-B43C-8AC8A3E98778}"/>
              </a:ext>
            </a:extLst>
          </p:cNvPr>
          <p:cNvSpPr>
            <a:spLocks noGrp="1"/>
          </p:cNvSpPr>
          <p:nvPr>
            <p:ph sz="half" idx="1"/>
          </p:nvPr>
        </p:nvSpPr>
        <p:spPr>
          <a:xfrm>
            <a:off x="381000" y="1497013"/>
            <a:ext cx="5095876" cy="4686300"/>
          </a:xfrm>
        </p:spPr>
        <p:txBody>
          <a:bodyPr numCol="1" spcCol="360000">
            <a:normAutofit/>
          </a:bodyPr>
          <a:lstStyle/>
          <a:p>
            <a:pPr marL="0" indent="0" algn="ctr">
              <a:spcBef>
                <a:spcPts val="600"/>
              </a:spcBef>
              <a:buNone/>
            </a:pPr>
            <a:r>
              <a:rPr lang="en-US" sz="2000" b="1" u="sng" dirty="0">
                <a:solidFill>
                  <a:schemeClr val="accent1"/>
                </a:solidFill>
              </a:rPr>
              <a:t>MG sharing enhancement</a:t>
            </a:r>
          </a:p>
          <a:p>
            <a:pPr marL="0" indent="0" algn="just">
              <a:lnSpc>
                <a:spcPct val="110000"/>
              </a:lnSpc>
              <a:spcBef>
                <a:spcPts val="1200"/>
              </a:spcBef>
              <a:buNone/>
            </a:pPr>
            <a:r>
              <a:rPr lang="en-US" sz="1600" dirty="0">
                <a:solidFill>
                  <a:schemeClr val="accent1"/>
                </a:solidFill>
              </a:rPr>
              <a:t>Background</a:t>
            </a:r>
          </a:p>
          <a:p>
            <a:pPr>
              <a:lnSpc>
                <a:spcPct val="100000"/>
              </a:lnSpc>
            </a:pPr>
            <a:r>
              <a:rPr lang="en-US" sz="1600" dirty="0"/>
              <a:t>MG sharing was design to coordinate MG resource allocation between intra-frequency MOs and inter-frequency MOs</a:t>
            </a:r>
          </a:p>
          <a:p>
            <a:pPr>
              <a:lnSpc>
                <a:spcPct val="100000"/>
              </a:lnSpc>
            </a:pPr>
            <a:r>
              <a:rPr lang="en-US" sz="1600" dirty="0"/>
              <a:t>The signaling bit string is quite limited to indicate the MG sharing ratio, and therefore it’s far from enough to adequately cover all the prioritization preference from network operators</a:t>
            </a:r>
          </a:p>
          <a:p>
            <a:pPr marL="0" indent="0" algn="just">
              <a:lnSpc>
                <a:spcPct val="120000"/>
              </a:lnSpc>
              <a:spcBef>
                <a:spcPts val="1200"/>
              </a:spcBef>
              <a:buNone/>
            </a:pPr>
            <a:r>
              <a:rPr lang="en-US" sz="1600" dirty="0">
                <a:solidFill>
                  <a:schemeClr val="accent1"/>
                </a:solidFill>
              </a:rPr>
              <a:t>Candidate objectives </a:t>
            </a:r>
          </a:p>
          <a:p>
            <a:pPr algn="just"/>
            <a:r>
              <a:rPr lang="en-US" sz="1600" dirty="0"/>
              <a:t>Enhance network indication of measurement gap sharing</a:t>
            </a:r>
          </a:p>
          <a:p>
            <a:pPr algn="just"/>
            <a:r>
              <a:rPr lang="en-US" sz="1600" dirty="0"/>
              <a:t>Enhance UE behaviors to cope with  enhanced network indication of measurement gap sharing</a:t>
            </a:r>
          </a:p>
          <a:p>
            <a:pPr algn="just"/>
            <a:endParaRPr lang="en-US" sz="1600" b="1" dirty="0"/>
          </a:p>
        </p:txBody>
      </p:sp>
      <p:sp>
        <p:nvSpPr>
          <p:cNvPr id="7" name="Content Placeholder 2">
            <a:extLst>
              <a:ext uri="{FF2B5EF4-FFF2-40B4-BE49-F238E27FC236}">
                <a16:creationId xmlns:a16="http://schemas.microsoft.com/office/drawing/2014/main" id="{79D363B0-547B-4C72-8C0D-1BF82753754B}"/>
              </a:ext>
            </a:extLst>
          </p:cNvPr>
          <p:cNvSpPr>
            <a:spLocks noGrp="1"/>
          </p:cNvSpPr>
          <p:nvPr>
            <p:ph sz="half" idx="2"/>
          </p:nvPr>
        </p:nvSpPr>
        <p:spPr>
          <a:xfrm>
            <a:off x="5924550" y="1497013"/>
            <a:ext cx="5429250" cy="4686300"/>
          </a:xfrm>
        </p:spPr>
        <p:txBody>
          <a:bodyPr numCol="1" spcCol="360000">
            <a:normAutofit/>
          </a:bodyPr>
          <a:lstStyle/>
          <a:p>
            <a:pPr marL="0" indent="0" algn="ctr">
              <a:spcBef>
                <a:spcPts val="600"/>
              </a:spcBef>
              <a:buFont typeface="IntelOne Display Regular" panose="020B0503020203020204" pitchFamily="34" charset="0"/>
              <a:buNone/>
            </a:pPr>
            <a:r>
              <a:rPr lang="en-US" sz="2000" b="1" u="sng" dirty="0">
                <a:solidFill>
                  <a:schemeClr val="accent1"/>
                </a:solidFill>
              </a:rPr>
              <a:t>Rel-17 leftovers</a:t>
            </a:r>
          </a:p>
          <a:p>
            <a:pPr marL="0" indent="0" algn="just">
              <a:lnSpc>
                <a:spcPct val="100000"/>
              </a:lnSpc>
              <a:spcBef>
                <a:spcPts val="1200"/>
              </a:spcBef>
              <a:buFont typeface="IntelOne Display Regular" panose="020B0503020203020204" pitchFamily="34" charset="0"/>
              <a:buNone/>
            </a:pPr>
            <a:r>
              <a:rPr lang="en-US" sz="1600" dirty="0">
                <a:solidFill>
                  <a:schemeClr val="accent1"/>
                </a:solidFill>
              </a:rPr>
              <a:t>Background</a:t>
            </a:r>
          </a:p>
          <a:p>
            <a:pPr algn="just">
              <a:spcBef>
                <a:spcPts val="600"/>
              </a:spcBef>
            </a:pPr>
            <a:r>
              <a:rPr lang="en-US" sz="1600" dirty="0"/>
              <a:t>RAN4 consensus in Rel-17 is that the mixture among subtopics and the joint requirements in Rel-17 </a:t>
            </a:r>
            <a:r>
              <a:rPr lang="en-US" sz="1600" dirty="0" err="1"/>
              <a:t>MG_enh</a:t>
            </a:r>
            <a:r>
              <a:rPr lang="en-US" sz="1600" dirty="0"/>
              <a:t> WI are considered in Rel-18</a:t>
            </a:r>
          </a:p>
          <a:p>
            <a:pPr algn="just">
              <a:spcBef>
                <a:spcPts val="600"/>
              </a:spcBef>
            </a:pPr>
            <a:r>
              <a:rPr lang="en-US" sz="1600" dirty="0"/>
              <a:t>Enhancements of MG in several dedicated use cases are not done completely in Rel-17: e.g., MUSIM dedicated gaps.</a:t>
            </a:r>
          </a:p>
          <a:p>
            <a:pPr marL="0" indent="0" algn="just">
              <a:lnSpc>
                <a:spcPct val="100000"/>
              </a:lnSpc>
              <a:spcBef>
                <a:spcPts val="1200"/>
              </a:spcBef>
              <a:buFont typeface="IntelOne Display Regular" panose="020B0503020203020204" pitchFamily="34" charset="0"/>
              <a:buNone/>
            </a:pPr>
            <a:r>
              <a:rPr lang="en-US" sz="1600" dirty="0">
                <a:solidFill>
                  <a:schemeClr val="accent1"/>
                </a:solidFill>
              </a:rPr>
              <a:t>Candidate objectives </a:t>
            </a:r>
          </a:p>
          <a:p>
            <a:pPr algn="just">
              <a:spcBef>
                <a:spcPts val="600"/>
              </a:spcBef>
            </a:pPr>
            <a:r>
              <a:rPr lang="en-US" sz="1600" dirty="0"/>
              <a:t>Joint requirements among pre-configured measurement gaps, multiple concurrent measurement gaps, and network controlled short gaps</a:t>
            </a:r>
          </a:p>
          <a:p>
            <a:pPr algn="just">
              <a:spcBef>
                <a:spcPts val="600"/>
              </a:spcBef>
            </a:pPr>
            <a:r>
              <a:rPr lang="en-US" sz="1600" dirty="0"/>
              <a:t>Measurement gap enhancements for MUSIM operations</a:t>
            </a:r>
          </a:p>
          <a:p>
            <a:pPr algn="just">
              <a:spcBef>
                <a:spcPts val="600"/>
              </a:spcBef>
            </a:pPr>
            <a:r>
              <a:rPr lang="en-US" sz="1600" i="1" dirty="0"/>
              <a:t>Note: detailed objectives subject to further confirmation</a:t>
            </a:r>
            <a:endParaRPr lang="en-US" sz="1200" i="1" dirty="0"/>
          </a:p>
          <a:p>
            <a:pPr lvl="1" algn="just">
              <a:spcBef>
                <a:spcPts val="600"/>
              </a:spcBef>
            </a:pPr>
            <a:endParaRPr lang="en-US" sz="1400" dirty="0"/>
          </a:p>
        </p:txBody>
      </p:sp>
    </p:spTree>
    <p:extLst>
      <p:ext uri="{BB962C8B-B14F-4D97-AF65-F5344CB8AC3E}">
        <p14:creationId xmlns:p14="http://schemas.microsoft.com/office/powerpoint/2010/main" val="4075560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dirty="0"/>
              <a:t>FR2 HST Enhancements</a:t>
            </a:r>
            <a:endParaRPr lang="en-US" dirty="0"/>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sz="half" idx="1"/>
          </p:nvPr>
        </p:nvSpPr>
        <p:spPr>
          <a:xfrm>
            <a:off x="380999" y="1496292"/>
            <a:ext cx="7883075" cy="4704483"/>
          </a:xfrm>
        </p:spPr>
        <p:txBody>
          <a:bodyPr numCol="1" spcCol="360000">
            <a:normAutofit/>
          </a:bodyPr>
          <a:lstStyle/>
          <a:p>
            <a:pPr marL="0" indent="0" algn="just">
              <a:lnSpc>
                <a:spcPct val="100000"/>
              </a:lnSpc>
              <a:spcBef>
                <a:spcPts val="1200"/>
              </a:spcBef>
              <a:buNone/>
            </a:pPr>
            <a:endParaRPr lang="en-US" sz="1600" dirty="0">
              <a:solidFill>
                <a:schemeClr val="accent1"/>
              </a:solidFill>
            </a:endParaRP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Support of FR2 multi-panel simultaneous reception was assumed in the scope of Rel-16 </a:t>
            </a:r>
            <a:r>
              <a:rPr lang="en-US" sz="1600" dirty="0" err="1"/>
              <a:t>eMIMO</a:t>
            </a:r>
            <a:r>
              <a:rPr lang="en-US" sz="1600" dirty="0"/>
              <a:t> WI but no RAN4 requirements were defined</a:t>
            </a:r>
          </a:p>
          <a:p>
            <a:pPr algn="just">
              <a:spcBef>
                <a:spcPts val="600"/>
              </a:spcBef>
            </a:pPr>
            <a:r>
              <a:rPr lang="en-US" sz="1600" dirty="0"/>
              <a:t>FR2 UE capability for simultaneous multi-beam reception was introduced in Rel-16 (simultaneousReceptionDiffTypeD-r16)</a:t>
            </a:r>
          </a:p>
          <a:p>
            <a:pPr algn="just">
              <a:spcBef>
                <a:spcPts val="600"/>
              </a:spcBef>
            </a:pPr>
            <a:r>
              <a:rPr lang="en-US" sz="1600" dirty="0"/>
              <a:t>Multi-panel simultaneous reception CPEs can be considered for generic FR2 deployments and in application to FR2 HST scenario</a:t>
            </a:r>
          </a:p>
          <a:p>
            <a:pPr marL="228600" lvl="1" algn="just" fontAlgn="ctr">
              <a:lnSpc>
                <a:spcPct val="110000"/>
              </a:lnSpc>
              <a:spcBef>
                <a:spcPts val="0"/>
              </a:spcBef>
              <a:spcAft>
                <a:spcPts val="600"/>
              </a:spcAft>
            </a:pPr>
            <a:r>
              <a:rPr lang="en-US" sz="1600" dirty="0"/>
              <a:t>Support of IBM (Independent Beam Management) and CBM (Common Beam Management) framework with simultaneous reception on different component carriers from the co-located and non-col-located TRPs was defined in RAN4 in Rel-16/17</a:t>
            </a:r>
          </a:p>
          <a:p>
            <a:pPr algn="just">
              <a:spcBef>
                <a:spcPts val="600"/>
              </a:spcBef>
            </a:pPr>
            <a:r>
              <a:rPr lang="en-US" sz="1600" dirty="0"/>
              <a:t>IBM concept implies simultaneous reception on different UE panels using separate beams on different component carriers and requires improved UE baseband and RF capabilities (multiple BB chains and support of multiple antenna panels)</a:t>
            </a:r>
          </a:p>
          <a:p>
            <a:pPr algn="just">
              <a:spcBef>
                <a:spcPts val="600"/>
              </a:spcBef>
            </a:pPr>
            <a:endParaRPr lang="en-US" sz="1600" b="1" dirty="0"/>
          </a:p>
          <a:p>
            <a:pPr lvl="1" algn="just">
              <a:spcBef>
                <a:spcPts val="600"/>
              </a:spcBef>
            </a:pPr>
            <a:endParaRPr lang="en-US" sz="1400" dirty="0"/>
          </a:p>
        </p:txBody>
      </p:sp>
      <p:sp>
        <p:nvSpPr>
          <p:cNvPr id="17" name="TextBox 16">
            <a:extLst>
              <a:ext uri="{FF2B5EF4-FFF2-40B4-BE49-F238E27FC236}">
                <a16:creationId xmlns:a16="http://schemas.microsoft.com/office/drawing/2014/main" id="{F2852AB4-48DF-485A-8046-C1B225FEC13E}"/>
              </a:ext>
            </a:extLst>
          </p:cNvPr>
          <p:cNvSpPr txBox="1"/>
          <p:nvPr/>
        </p:nvSpPr>
        <p:spPr>
          <a:xfrm>
            <a:off x="805221" y="1502646"/>
            <a:ext cx="6852880" cy="369332"/>
          </a:xfrm>
          <a:prstGeom prst="rect">
            <a:avLst/>
          </a:prstGeom>
          <a:noFill/>
        </p:spPr>
        <p:txBody>
          <a:bodyPr wrap="square">
            <a:spAutoFit/>
          </a:bodyPr>
          <a:lstStyle/>
          <a:p>
            <a:pPr algn="ctr" defTabSz="914400" hangingPunct="1">
              <a:spcBef>
                <a:spcPts val="600"/>
              </a:spcBef>
            </a:pPr>
            <a:r>
              <a:rPr lang="it-IT" sz="2000" b="1" u="sng" kern="1200" dirty="0">
                <a:solidFill>
                  <a:schemeClr val="accent1"/>
                </a:solidFill>
                <a:latin typeface="+mj-lt"/>
              </a:rPr>
              <a:t>HST FR2 multi-panel reception</a:t>
            </a:r>
          </a:p>
        </p:txBody>
      </p:sp>
      <p:sp>
        <p:nvSpPr>
          <p:cNvPr id="21" name="Content Placeholder 2">
            <a:extLst>
              <a:ext uri="{FF2B5EF4-FFF2-40B4-BE49-F238E27FC236}">
                <a16:creationId xmlns:a16="http://schemas.microsoft.com/office/drawing/2014/main" id="{57C2F88C-443F-4AB0-9047-58DA7BBDFCF5}"/>
              </a:ext>
            </a:extLst>
          </p:cNvPr>
          <p:cNvSpPr txBox="1">
            <a:spLocks/>
          </p:cNvSpPr>
          <p:nvPr/>
        </p:nvSpPr>
        <p:spPr>
          <a:xfrm>
            <a:off x="380999" y="5542156"/>
            <a:ext cx="10548580" cy="703366"/>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1200"/>
              </a:spcBef>
              <a:buFont typeface="IntelOne Display Regular" panose="020B0503020203020204" pitchFamily="34" charset="0"/>
              <a:buNone/>
            </a:pPr>
            <a:r>
              <a:rPr lang="en-US" sz="1600" dirty="0">
                <a:solidFill>
                  <a:schemeClr val="accent1"/>
                </a:solidFill>
              </a:rPr>
              <a:t>Candidate objectives: </a:t>
            </a:r>
          </a:p>
          <a:p>
            <a:pPr algn="just">
              <a:spcBef>
                <a:spcPts val="600"/>
              </a:spcBef>
            </a:pPr>
            <a:r>
              <a:rPr lang="en-US" sz="1600" dirty="0"/>
              <a:t>Specify enhanced HST RRM requirements for CPE UE with simultaneous multi-panel reception</a:t>
            </a:r>
            <a:endParaRPr lang="en-US" sz="1200" dirty="0"/>
          </a:p>
          <a:p>
            <a:pPr algn="just">
              <a:spcBef>
                <a:spcPts val="600"/>
              </a:spcBef>
            </a:pPr>
            <a:endParaRPr lang="en-GB" altLang="ja-JP" sz="1600" dirty="0"/>
          </a:p>
          <a:p>
            <a:pPr algn="just">
              <a:spcBef>
                <a:spcPts val="600"/>
              </a:spcBef>
            </a:pPr>
            <a:endParaRPr lang="en-US" sz="1600" b="1" dirty="0"/>
          </a:p>
          <a:p>
            <a:pPr lvl="1" algn="just">
              <a:spcBef>
                <a:spcPts val="600"/>
              </a:spcBef>
            </a:pPr>
            <a:endParaRPr lang="en-US" sz="1400" dirty="0"/>
          </a:p>
        </p:txBody>
      </p:sp>
      <p:grpSp>
        <p:nvGrpSpPr>
          <p:cNvPr id="18" name="Group 17">
            <a:extLst>
              <a:ext uri="{FF2B5EF4-FFF2-40B4-BE49-F238E27FC236}">
                <a16:creationId xmlns:a16="http://schemas.microsoft.com/office/drawing/2014/main" id="{A5EA8F78-A7C9-4FFA-955E-E0694D059697}"/>
              </a:ext>
            </a:extLst>
          </p:cNvPr>
          <p:cNvGrpSpPr/>
          <p:nvPr/>
        </p:nvGrpSpPr>
        <p:grpSpPr>
          <a:xfrm>
            <a:off x="8608603" y="2861154"/>
            <a:ext cx="3019309" cy="2136351"/>
            <a:chOff x="7354218" y="4665087"/>
            <a:chExt cx="3135421" cy="2128338"/>
          </a:xfrm>
        </p:grpSpPr>
        <p:grpSp>
          <p:nvGrpSpPr>
            <p:cNvPr id="22" name="Group 21">
              <a:extLst>
                <a:ext uri="{FF2B5EF4-FFF2-40B4-BE49-F238E27FC236}">
                  <a16:creationId xmlns:a16="http://schemas.microsoft.com/office/drawing/2014/main" id="{B5FBC71C-A99B-45A4-87C3-F483D52BAA45}"/>
                </a:ext>
              </a:extLst>
            </p:cNvPr>
            <p:cNvGrpSpPr/>
            <p:nvPr/>
          </p:nvGrpSpPr>
          <p:grpSpPr>
            <a:xfrm>
              <a:off x="8361680" y="5059680"/>
              <a:ext cx="528320" cy="555307"/>
              <a:chOff x="8016240" y="4753787"/>
              <a:chExt cx="1064400" cy="1064400"/>
            </a:xfrm>
          </p:grpSpPr>
          <p:pic>
            <p:nvPicPr>
              <p:cNvPr id="29" name="Graphic 28" descr="Smart Phone with solid fill">
                <a:extLst>
                  <a:ext uri="{FF2B5EF4-FFF2-40B4-BE49-F238E27FC236}">
                    <a16:creationId xmlns:a16="http://schemas.microsoft.com/office/drawing/2014/main" id="{93521CAA-E7A3-43F9-8B30-CDE7AF7720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16240" y="4753787"/>
                <a:ext cx="914400" cy="914400"/>
              </a:xfrm>
              <a:prstGeom prst="rect">
                <a:avLst/>
              </a:prstGeom>
            </p:spPr>
          </p:pic>
          <p:pic>
            <p:nvPicPr>
              <p:cNvPr id="30" name="Graphic 29" descr="Smart Phone outline">
                <a:extLst>
                  <a:ext uri="{FF2B5EF4-FFF2-40B4-BE49-F238E27FC236}">
                    <a16:creationId xmlns:a16="http://schemas.microsoft.com/office/drawing/2014/main" id="{3E9368C0-2EE9-4E49-A6FB-2A49107C8F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66240" y="4903787"/>
                <a:ext cx="914400" cy="914400"/>
              </a:xfrm>
              <a:prstGeom prst="rect">
                <a:avLst/>
              </a:prstGeom>
            </p:spPr>
          </p:pic>
        </p:grpSp>
        <p:pic>
          <p:nvPicPr>
            <p:cNvPr id="23" name="Graphic 22" descr="Train with solid fill">
              <a:extLst>
                <a:ext uri="{FF2B5EF4-FFF2-40B4-BE49-F238E27FC236}">
                  <a16:creationId xmlns:a16="http://schemas.microsoft.com/office/drawing/2014/main" id="{D53FB50C-45BC-4FB7-904D-F3124EB2FA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81975" y="5522913"/>
              <a:ext cx="914400" cy="914400"/>
            </a:xfrm>
            <a:prstGeom prst="rect">
              <a:avLst/>
            </a:prstGeom>
          </p:spPr>
        </p:pic>
        <p:pic>
          <p:nvPicPr>
            <p:cNvPr id="24" name="Graphic 23">
              <a:extLst>
                <a:ext uri="{FF2B5EF4-FFF2-40B4-BE49-F238E27FC236}">
                  <a16:creationId xmlns:a16="http://schemas.microsoft.com/office/drawing/2014/main" id="{E77317AB-135E-4B14-9E91-102587F692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54218" y="4665087"/>
              <a:ext cx="611740" cy="611740"/>
            </a:xfrm>
            <a:prstGeom prst="rect">
              <a:avLst/>
            </a:prstGeom>
          </p:spPr>
        </p:pic>
        <p:pic>
          <p:nvPicPr>
            <p:cNvPr id="25" name="Graphic 24">
              <a:extLst>
                <a:ext uri="{FF2B5EF4-FFF2-40B4-BE49-F238E27FC236}">
                  <a16:creationId xmlns:a16="http://schemas.microsoft.com/office/drawing/2014/main" id="{8035358C-E932-4739-8A73-7A919D89E64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269414" y="5573200"/>
              <a:ext cx="1220225" cy="1220225"/>
            </a:xfrm>
            <a:prstGeom prst="rect">
              <a:avLst/>
            </a:prstGeom>
          </p:spPr>
        </p:pic>
        <p:cxnSp>
          <p:nvCxnSpPr>
            <p:cNvPr id="26" name="Straight Connector 25">
              <a:extLst>
                <a:ext uri="{FF2B5EF4-FFF2-40B4-BE49-F238E27FC236}">
                  <a16:creationId xmlns:a16="http://schemas.microsoft.com/office/drawing/2014/main" id="{063B391F-F5EE-4890-B632-6C91337C8BD4}"/>
                </a:ext>
              </a:extLst>
            </p:cNvPr>
            <p:cNvCxnSpPr>
              <a:cxnSpLocks/>
            </p:cNvCxnSpPr>
            <p:nvPr/>
          </p:nvCxnSpPr>
          <p:spPr>
            <a:xfrm>
              <a:off x="7860904" y="4920337"/>
              <a:ext cx="596864" cy="28838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022B399-B904-42E2-8FFD-D4DD26D3CDDB}"/>
                </a:ext>
              </a:extLst>
            </p:cNvPr>
            <p:cNvCxnSpPr>
              <a:cxnSpLocks/>
            </p:cNvCxnSpPr>
            <p:nvPr/>
          </p:nvCxnSpPr>
          <p:spPr>
            <a:xfrm>
              <a:off x="8815547" y="5349393"/>
              <a:ext cx="596864" cy="28838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1064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a:t>FR2 HST Enhancements</a:t>
            </a:r>
            <a:endParaRPr lang="en-US"/>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sz="half" idx="1"/>
          </p:nvPr>
        </p:nvSpPr>
        <p:spPr>
          <a:xfrm>
            <a:off x="380999" y="1496292"/>
            <a:ext cx="5276851" cy="4686689"/>
          </a:xfrm>
        </p:spPr>
        <p:txBody>
          <a:bodyPr numCol="1" spcCol="360000">
            <a:normAutofit/>
          </a:bodyPr>
          <a:lstStyle/>
          <a:p>
            <a:pPr marL="0" indent="0" algn="ctr">
              <a:spcBef>
                <a:spcPts val="600"/>
              </a:spcBef>
              <a:buNone/>
            </a:pPr>
            <a:r>
              <a:rPr lang="en-US" sz="2000" b="1" u="sng" dirty="0">
                <a:solidFill>
                  <a:schemeClr val="accent1"/>
                </a:solidFill>
              </a:rPr>
              <a:t>HST FR2 CA RRM requirements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HST mounted UE is powerful in terms of RF and BB resources; and does not bother by battery life</a:t>
            </a:r>
          </a:p>
          <a:p>
            <a:pPr algn="just">
              <a:spcBef>
                <a:spcPts val="600"/>
              </a:spcBef>
            </a:pPr>
            <a:r>
              <a:rPr lang="en-US" sz="1600" dirty="0"/>
              <a:t>Carrier aggregation helps boost performance further for HST mounted UE, but Rel-17 considers only single carrier</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Specify Carrier Aggregation RRM requirements for mounted HST UE in FR2; at least intra-band CA shall be considered, and inter-band CA could depend on vendor and operator inputs</a:t>
            </a:r>
            <a:endParaRPr lang="en-US" sz="1200" dirty="0"/>
          </a:p>
          <a:p>
            <a:pPr algn="just">
              <a:spcBef>
                <a:spcPts val="600"/>
              </a:spcBef>
            </a:pPr>
            <a:endParaRPr lang="en-US" sz="1600" b="1" dirty="0"/>
          </a:p>
          <a:p>
            <a:pPr lvl="1" algn="just">
              <a:spcBef>
                <a:spcPts val="600"/>
              </a:spcBef>
            </a:pPr>
            <a:endParaRPr lang="en-US" sz="1400" dirty="0"/>
          </a:p>
        </p:txBody>
      </p:sp>
      <p:sp>
        <p:nvSpPr>
          <p:cNvPr id="4" name="Content Placeholder 3">
            <a:extLst>
              <a:ext uri="{FF2B5EF4-FFF2-40B4-BE49-F238E27FC236}">
                <a16:creationId xmlns:a16="http://schemas.microsoft.com/office/drawing/2014/main" id="{2B5419D5-99DD-4183-879A-59ECDC36245F}"/>
              </a:ext>
            </a:extLst>
          </p:cNvPr>
          <p:cNvSpPr>
            <a:spLocks noGrp="1"/>
          </p:cNvSpPr>
          <p:nvPr>
            <p:ph sz="half" idx="2"/>
          </p:nvPr>
        </p:nvSpPr>
        <p:spPr/>
        <p:txBody>
          <a:bodyPr/>
          <a:lstStyle/>
          <a:p>
            <a:pPr marL="0" indent="0" algn="ctr">
              <a:spcBef>
                <a:spcPts val="600"/>
              </a:spcBef>
              <a:buNone/>
            </a:pPr>
            <a:r>
              <a:rPr lang="en-US" sz="2000" b="1" u="sng" dirty="0">
                <a:solidFill>
                  <a:schemeClr val="accent1"/>
                </a:solidFill>
              </a:rPr>
              <a:t>HST FR2 UE type enhancements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Rel-17 does not allow non-HST to access to the HST FR2 network</a:t>
            </a:r>
          </a:p>
          <a:p>
            <a:pPr algn="just">
              <a:spcBef>
                <a:spcPts val="600"/>
              </a:spcBef>
            </a:pPr>
            <a:r>
              <a:rPr lang="en-US" sz="1600" dirty="0"/>
              <a:t>Network does not clearly differentiate different types of UE in the network</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Specify applicable RRM requirements for non-HST UE-s in HST network</a:t>
            </a:r>
          </a:p>
          <a:p>
            <a:pPr algn="just">
              <a:spcBef>
                <a:spcPts val="600"/>
              </a:spcBef>
            </a:pPr>
            <a:r>
              <a:rPr lang="en-US" sz="1600" dirty="0"/>
              <a:t>Introduce, if necessary, UE capability signaling to ensure clear alignment between UE and network knowledge on applicable RRM requirements to different types of UE-s</a:t>
            </a:r>
          </a:p>
          <a:p>
            <a:pPr algn="just">
              <a:spcBef>
                <a:spcPts val="600"/>
              </a:spcBef>
            </a:pPr>
            <a:endParaRPr lang="en-US" sz="1600" b="1" dirty="0"/>
          </a:p>
          <a:p>
            <a:pPr lvl="1" algn="just">
              <a:spcBef>
                <a:spcPts val="600"/>
              </a:spcBef>
            </a:pPr>
            <a:endParaRPr lang="en-US" sz="1400" dirty="0"/>
          </a:p>
        </p:txBody>
      </p:sp>
      <p:grpSp>
        <p:nvGrpSpPr>
          <p:cNvPr id="39" name="Group 38">
            <a:extLst>
              <a:ext uri="{FF2B5EF4-FFF2-40B4-BE49-F238E27FC236}">
                <a16:creationId xmlns:a16="http://schemas.microsoft.com/office/drawing/2014/main" id="{6E163A27-CAD8-4135-9AE1-79F235B84150}"/>
              </a:ext>
            </a:extLst>
          </p:cNvPr>
          <p:cNvGrpSpPr/>
          <p:nvPr/>
        </p:nvGrpSpPr>
        <p:grpSpPr>
          <a:xfrm>
            <a:off x="2514837" y="4968240"/>
            <a:ext cx="6818195" cy="1464866"/>
            <a:chOff x="2416833" y="4854057"/>
            <a:chExt cx="7763909" cy="1782249"/>
          </a:xfrm>
        </p:grpSpPr>
        <p:pic>
          <p:nvPicPr>
            <p:cNvPr id="8" name="Graphic 7" descr="Train Tracks outline">
              <a:extLst>
                <a:ext uri="{FF2B5EF4-FFF2-40B4-BE49-F238E27FC236}">
                  <a16:creationId xmlns:a16="http://schemas.microsoft.com/office/drawing/2014/main" id="{33228BE2-C2DD-493E-B0DD-F250B9508F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10200" y="5268581"/>
              <a:ext cx="914400" cy="914400"/>
            </a:xfrm>
            <a:prstGeom prst="rect">
              <a:avLst/>
            </a:prstGeom>
          </p:spPr>
        </p:pic>
        <p:pic>
          <p:nvPicPr>
            <p:cNvPr id="9" name="Graphic 8">
              <a:extLst>
                <a:ext uri="{FF2B5EF4-FFF2-40B4-BE49-F238E27FC236}">
                  <a16:creationId xmlns:a16="http://schemas.microsoft.com/office/drawing/2014/main" id="{A21137FE-9D95-4A25-A63B-230DACB527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22800" y="4854057"/>
              <a:ext cx="769258" cy="787507"/>
            </a:xfrm>
            <a:prstGeom prst="rect">
              <a:avLst/>
            </a:prstGeom>
          </p:spPr>
        </p:pic>
        <p:pic>
          <p:nvPicPr>
            <p:cNvPr id="10" name="Graphic 9">
              <a:extLst>
                <a:ext uri="{FF2B5EF4-FFF2-40B4-BE49-F238E27FC236}">
                  <a16:creationId xmlns:a16="http://schemas.microsoft.com/office/drawing/2014/main" id="{68905091-EAF9-41B9-BF89-9601D49D3F1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42742" y="5623707"/>
              <a:ext cx="989134" cy="1012599"/>
            </a:xfrm>
            <a:prstGeom prst="rect">
              <a:avLst/>
            </a:prstGeom>
          </p:spPr>
        </p:pic>
        <p:pic>
          <p:nvPicPr>
            <p:cNvPr id="12" name="Graphic 11" descr="House outline">
              <a:extLst>
                <a:ext uri="{FF2B5EF4-FFF2-40B4-BE49-F238E27FC236}">
                  <a16:creationId xmlns:a16="http://schemas.microsoft.com/office/drawing/2014/main" id="{0B86936F-9131-450B-BCDB-03D8DA60E4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56582" y="5184364"/>
              <a:ext cx="914400" cy="914400"/>
            </a:xfrm>
            <a:prstGeom prst="rect">
              <a:avLst/>
            </a:prstGeom>
          </p:spPr>
        </p:pic>
        <p:pic>
          <p:nvPicPr>
            <p:cNvPr id="13" name="Graphic 12" descr="Smart Phone outline">
              <a:extLst>
                <a:ext uri="{FF2B5EF4-FFF2-40B4-BE49-F238E27FC236}">
                  <a16:creationId xmlns:a16="http://schemas.microsoft.com/office/drawing/2014/main" id="{80E1306A-29C8-4DA1-9BC4-872A6A8C575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38723" y="5985042"/>
              <a:ext cx="367912" cy="395878"/>
            </a:xfrm>
            <a:prstGeom prst="rect">
              <a:avLst/>
            </a:prstGeom>
          </p:spPr>
        </p:pic>
        <p:pic>
          <p:nvPicPr>
            <p:cNvPr id="19" name="Graphic 18" descr="Modern architecture outline">
              <a:extLst>
                <a:ext uri="{FF2B5EF4-FFF2-40B4-BE49-F238E27FC236}">
                  <a16:creationId xmlns:a16="http://schemas.microsoft.com/office/drawing/2014/main" id="{9221A42F-A2AD-4026-A30E-B957D9337D5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421162" y="5214347"/>
              <a:ext cx="914400" cy="914400"/>
            </a:xfrm>
            <a:prstGeom prst="rect">
              <a:avLst/>
            </a:prstGeom>
          </p:spPr>
        </p:pic>
        <p:pic>
          <p:nvPicPr>
            <p:cNvPr id="21" name="Graphic 20" descr="Factory outline">
              <a:extLst>
                <a:ext uri="{FF2B5EF4-FFF2-40B4-BE49-F238E27FC236}">
                  <a16:creationId xmlns:a16="http://schemas.microsoft.com/office/drawing/2014/main" id="{2EF21F55-7448-4574-8316-C98CE663DB1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337443" y="5214347"/>
              <a:ext cx="914400" cy="914400"/>
            </a:xfrm>
            <a:prstGeom prst="rect">
              <a:avLst/>
            </a:prstGeom>
          </p:spPr>
        </p:pic>
        <p:pic>
          <p:nvPicPr>
            <p:cNvPr id="23" name="Graphic 22" descr="Warehouse outline">
              <a:extLst>
                <a:ext uri="{FF2B5EF4-FFF2-40B4-BE49-F238E27FC236}">
                  <a16:creationId xmlns:a16="http://schemas.microsoft.com/office/drawing/2014/main" id="{CB395CC3-8911-45B2-AA5B-AC0FF2699AC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266342" y="5211147"/>
              <a:ext cx="914400" cy="914400"/>
            </a:xfrm>
            <a:prstGeom prst="rect">
              <a:avLst/>
            </a:prstGeom>
          </p:spPr>
        </p:pic>
        <p:pic>
          <p:nvPicPr>
            <p:cNvPr id="25" name="Graphic 24" descr="Store outline">
              <a:extLst>
                <a:ext uri="{FF2B5EF4-FFF2-40B4-BE49-F238E27FC236}">
                  <a16:creationId xmlns:a16="http://schemas.microsoft.com/office/drawing/2014/main" id="{AF14449A-A728-43DE-A0C6-1B8A056B85F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2416833" y="5215606"/>
              <a:ext cx="914400" cy="914400"/>
            </a:xfrm>
            <a:prstGeom prst="rect">
              <a:avLst/>
            </a:prstGeom>
          </p:spPr>
        </p:pic>
        <p:cxnSp>
          <p:nvCxnSpPr>
            <p:cNvPr id="26" name="Straight Connector 25">
              <a:extLst>
                <a:ext uri="{FF2B5EF4-FFF2-40B4-BE49-F238E27FC236}">
                  <a16:creationId xmlns:a16="http://schemas.microsoft.com/office/drawing/2014/main" id="{F04A64B6-20C2-4B98-8550-265B10E1878D}"/>
                </a:ext>
              </a:extLst>
            </p:cNvPr>
            <p:cNvCxnSpPr>
              <a:cxnSpLocks/>
            </p:cNvCxnSpPr>
            <p:nvPr/>
          </p:nvCxnSpPr>
          <p:spPr>
            <a:xfrm flipV="1">
              <a:off x="4094330" y="5109588"/>
              <a:ext cx="608567" cy="479097"/>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0846904-D598-49A0-A609-FB4BDA7C9B81}"/>
                </a:ext>
              </a:extLst>
            </p:cNvPr>
            <p:cNvCxnSpPr>
              <a:cxnSpLocks/>
            </p:cNvCxnSpPr>
            <p:nvPr/>
          </p:nvCxnSpPr>
          <p:spPr>
            <a:xfrm flipV="1">
              <a:off x="3159846" y="5017667"/>
              <a:ext cx="1557550" cy="250915"/>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E3331B1-4E2D-47B6-AD05-092D2699994D}"/>
                </a:ext>
              </a:extLst>
            </p:cNvPr>
            <p:cNvCxnSpPr>
              <a:cxnSpLocks/>
            </p:cNvCxnSpPr>
            <p:nvPr/>
          </p:nvCxnSpPr>
          <p:spPr>
            <a:xfrm flipV="1">
              <a:off x="4561117" y="5268581"/>
              <a:ext cx="202354" cy="752219"/>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1087EA4-D6AF-4307-998B-367CB014FC6D}"/>
                </a:ext>
              </a:extLst>
            </p:cNvPr>
            <p:cNvCxnSpPr>
              <a:cxnSpLocks/>
            </p:cNvCxnSpPr>
            <p:nvPr/>
          </p:nvCxnSpPr>
          <p:spPr>
            <a:xfrm flipV="1">
              <a:off x="7164385" y="6020800"/>
              <a:ext cx="365991" cy="141767"/>
            </a:xfrm>
            <a:prstGeom prst="line">
              <a:avLst/>
            </a:prstGeom>
            <a:ln w="19050">
              <a:solidFill>
                <a:srgbClr val="2872C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B0E9D98-0FAA-4CDF-BBE8-B36428B6F61B}"/>
                </a:ext>
              </a:extLst>
            </p:cNvPr>
            <p:cNvCxnSpPr>
              <a:cxnSpLocks/>
            </p:cNvCxnSpPr>
            <p:nvPr/>
          </p:nvCxnSpPr>
          <p:spPr>
            <a:xfrm flipV="1">
              <a:off x="7227033" y="6020801"/>
              <a:ext cx="1293083" cy="236956"/>
            </a:xfrm>
            <a:prstGeom prst="line">
              <a:avLst/>
            </a:prstGeom>
            <a:ln w="19050">
              <a:solidFill>
                <a:srgbClr val="2872C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DDD259F-CD2E-4E4E-9869-5A8954BA393E}"/>
                </a:ext>
              </a:extLst>
            </p:cNvPr>
            <p:cNvCxnSpPr>
              <a:cxnSpLocks/>
            </p:cNvCxnSpPr>
            <p:nvPr/>
          </p:nvCxnSpPr>
          <p:spPr>
            <a:xfrm flipV="1">
              <a:off x="7290855" y="6025226"/>
              <a:ext cx="2041031" cy="355694"/>
            </a:xfrm>
            <a:prstGeom prst="line">
              <a:avLst/>
            </a:prstGeom>
            <a:ln w="19050">
              <a:solidFill>
                <a:srgbClr val="2872C5"/>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39">
            <a:extLst>
              <a:ext uri="{FF2B5EF4-FFF2-40B4-BE49-F238E27FC236}">
                <a16:creationId xmlns:a16="http://schemas.microsoft.com/office/drawing/2014/main" id="{3BFC1186-B399-4667-BFC2-F0863E071724}"/>
              </a:ext>
            </a:extLst>
          </p:cNvPr>
          <p:cNvCxnSpPr>
            <a:cxnSpLocks/>
          </p:cNvCxnSpPr>
          <p:nvPr/>
        </p:nvCxnSpPr>
        <p:spPr>
          <a:xfrm>
            <a:off x="4419889" y="6019708"/>
            <a:ext cx="1504045" cy="11373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885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2005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normAutofit/>
          </a:bodyPr>
          <a:lstStyle/>
          <a:p>
            <a:r>
              <a:rPr lang="en-US" b="1" dirty="0"/>
              <a:t>Introduction</a:t>
            </a:r>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idx="1"/>
          </p:nvPr>
        </p:nvSpPr>
        <p:spPr>
          <a:xfrm>
            <a:off x="381001" y="4132806"/>
            <a:ext cx="10972799" cy="2628014"/>
          </a:xfrm>
        </p:spPr>
        <p:txBody>
          <a:bodyPr numCol="1" spcCol="360000">
            <a:normAutofit/>
          </a:bodyPr>
          <a:lstStyle/>
          <a:p>
            <a:pPr algn="just"/>
            <a:r>
              <a:rPr lang="en-US" sz="1600" dirty="0"/>
              <a:t>Many candidate objectives were deprioritized in Rel-16/17 discussion and may be further considered to ensure proper 5G networks operation under various practical scenarios</a:t>
            </a:r>
          </a:p>
          <a:p>
            <a:pPr algn="just"/>
            <a:r>
              <a:rPr lang="en-US" sz="1600" dirty="0"/>
              <a:t>Several additional objectives were identified after the Rel-17 WI scope was stabilized and those can be considered in Rel-18</a:t>
            </a:r>
          </a:p>
          <a:p>
            <a:pPr marL="0" indent="0" algn="just">
              <a:buNone/>
            </a:pPr>
            <a:r>
              <a:rPr lang="en-US" sz="1600" b="1" dirty="0">
                <a:solidFill>
                  <a:schemeClr val="accent1"/>
                </a:solidFill>
              </a:rPr>
              <a:t>The work on the definition of RRM requirements shall continue in Rel-18 with the goal to cover additional use cases to ensure proper 5G deployments and operations</a:t>
            </a:r>
          </a:p>
          <a:p>
            <a:pPr marL="0" indent="0" algn="just">
              <a:buNone/>
            </a:pPr>
            <a:r>
              <a:rPr lang="en-US" sz="1600" b="1" dirty="0">
                <a:solidFill>
                  <a:schemeClr val="accent1"/>
                </a:solidFill>
              </a:rPr>
              <a:t>Potential scope of Rel-18 items shall balance between RRM “leftovers” (i.e., items deprioritized in previous releases due to TU constraints) and new RRM areas</a:t>
            </a:r>
          </a:p>
        </p:txBody>
      </p:sp>
      <p:graphicFrame>
        <p:nvGraphicFramePr>
          <p:cNvPr id="16" name="Chart 15">
            <a:extLst>
              <a:ext uri="{FF2B5EF4-FFF2-40B4-BE49-F238E27FC236}">
                <a16:creationId xmlns:a16="http://schemas.microsoft.com/office/drawing/2014/main" id="{D9E0DAC3-0AB3-4A88-A23E-7FDC152E5B64}"/>
              </a:ext>
            </a:extLst>
          </p:cNvPr>
          <p:cNvGraphicFramePr/>
          <p:nvPr>
            <p:extLst>
              <p:ext uri="{D42A27DB-BD31-4B8C-83A1-F6EECF244321}">
                <p14:modId xmlns:p14="http://schemas.microsoft.com/office/powerpoint/2010/main" val="636367834"/>
              </p:ext>
            </p:extLst>
          </p:nvPr>
        </p:nvGraphicFramePr>
        <p:xfrm>
          <a:off x="6983973" y="1389313"/>
          <a:ext cx="4167807" cy="2719273"/>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FC50D9DC-508A-47A4-AA8C-B0EC3583B9BF}"/>
              </a:ext>
            </a:extLst>
          </p:cNvPr>
          <p:cNvSpPr txBox="1">
            <a:spLocks/>
          </p:cNvSpPr>
          <p:nvPr/>
        </p:nvSpPr>
        <p:spPr>
          <a:xfrm>
            <a:off x="381000" y="1487056"/>
            <a:ext cx="6030433" cy="2621530"/>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IntelOne Display Regular" panose="020B0503020203020204" pitchFamily="34" charset="0"/>
              <a:buNone/>
            </a:pPr>
            <a:r>
              <a:rPr lang="en-US" sz="1600" b="1" dirty="0">
                <a:solidFill>
                  <a:schemeClr val="accent1"/>
                </a:solidFill>
              </a:rPr>
              <a:t>Background</a:t>
            </a:r>
          </a:p>
          <a:p>
            <a:pPr algn="just"/>
            <a:r>
              <a:rPr lang="en-US" sz="1600" dirty="0"/>
              <a:t>Multiple RAN4-led RRM enhancements were defined in the scope of Rel-16 and Rel-17 </a:t>
            </a:r>
          </a:p>
          <a:p>
            <a:pPr lvl="1" algn="just"/>
            <a:r>
              <a:rPr lang="en-US" sz="1600" dirty="0"/>
              <a:t>Rel-16 NR RRM enhancements WI [RP-201883] </a:t>
            </a:r>
          </a:p>
          <a:p>
            <a:pPr lvl="1" algn="just"/>
            <a:r>
              <a:rPr lang="en-US" sz="1600" dirty="0"/>
              <a:t>Rel-16 NR L3 CSI-RS measurements WI [RP-210590] </a:t>
            </a:r>
          </a:p>
          <a:p>
            <a:pPr lvl="1" algn="just"/>
            <a:r>
              <a:rPr lang="en-US" sz="1600" dirty="0"/>
              <a:t>Rel-17 NR Further RRM enhancements WI [RP-202874]</a:t>
            </a:r>
          </a:p>
          <a:p>
            <a:pPr lvl="1" algn="just"/>
            <a:r>
              <a:rPr lang="en-US" sz="1600" dirty="0"/>
              <a:t>Rel-17 NR MG Enhancements WI [RP-210679]</a:t>
            </a:r>
          </a:p>
          <a:p>
            <a:pPr algn="just"/>
            <a:r>
              <a:rPr lang="en-US" sz="1600" dirty="0"/>
              <a:t>Many objectives of Rel-16/17 focus on the introduction of the requirements not covered by initial Release 15</a:t>
            </a:r>
          </a:p>
          <a:p>
            <a:pPr algn="just"/>
            <a:endParaRPr lang="en-US" sz="1600" b="1" dirty="0">
              <a:solidFill>
                <a:schemeClr val="accent1"/>
              </a:solidFill>
            </a:endParaRPr>
          </a:p>
        </p:txBody>
      </p:sp>
    </p:spTree>
    <p:extLst>
      <p:ext uri="{BB962C8B-B14F-4D97-AF65-F5344CB8AC3E}">
        <p14:creationId xmlns:p14="http://schemas.microsoft.com/office/powerpoint/2010/main" val="2117466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normAutofit/>
          </a:bodyPr>
          <a:lstStyle/>
          <a:p>
            <a:r>
              <a:rPr lang="en-US" b="1" dirty="0"/>
              <a:t>Introduction</a:t>
            </a:r>
          </a:p>
        </p:txBody>
      </p:sp>
      <p:sp>
        <p:nvSpPr>
          <p:cNvPr id="5" name="Content Placeholder 2">
            <a:extLst>
              <a:ext uri="{FF2B5EF4-FFF2-40B4-BE49-F238E27FC236}">
                <a16:creationId xmlns:a16="http://schemas.microsoft.com/office/drawing/2014/main" id="{FC50D9DC-508A-47A4-AA8C-B0EC3583B9BF}"/>
              </a:ext>
            </a:extLst>
          </p:cNvPr>
          <p:cNvSpPr txBox="1">
            <a:spLocks/>
          </p:cNvSpPr>
          <p:nvPr/>
        </p:nvSpPr>
        <p:spPr>
          <a:xfrm>
            <a:off x="381000" y="1487055"/>
            <a:ext cx="10972799" cy="4675619"/>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IntelOne Display Regular" panose="020B0503020203020204" pitchFamily="34" charset="0"/>
              <a:buNone/>
            </a:pPr>
            <a:r>
              <a:rPr lang="en-US" sz="1800" b="1" dirty="0">
                <a:solidFill>
                  <a:schemeClr val="accent1"/>
                </a:solidFill>
              </a:rPr>
              <a:t>Extensive discussion on Rel-18 RRM objectives took place as a part of email thread [RAN94e-R18Prep-22] with the following Final proposals [RP-212682]</a:t>
            </a:r>
          </a:p>
          <a:p>
            <a:pPr algn="just"/>
            <a:r>
              <a:rPr lang="en-US" sz="1600" i="1" dirty="0"/>
              <a:t>Proposal #9-1: for RRM requirements enhancement topic, the following high level working areas can be endorsed</a:t>
            </a:r>
          </a:p>
          <a:p>
            <a:pPr lvl="1" algn="just"/>
            <a:r>
              <a:rPr lang="en-US" sz="1600" i="1" dirty="0"/>
              <a:t>FR2 RRM enhancements</a:t>
            </a:r>
          </a:p>
          <a:p>
            <a:pPr lvl="1" algn="just"/>
            <a:r>
              <a:rPr lang="en-US" sz="1600" i="1" dirty="0"/>
              <a:t>General RRM requirement enhancement and leftover</a:t>
            </a:r>
          </a:p>
          <a:p>
            <a:pPr lvl="1" algn="just"/>
            <a:r>
              <a:rPr lang="en-US" sz="1600" i="1" dirty="0"/>
              <a:t>Measurement gap related enhancement and leftover</a:t>
            </a:r>
          </a:p>
          <a:p>
            <a:pPr algn="just"/>
            <a:r>
              <a:rPr lang="en-US" sz="1600" i="1" dirty="0"/>
              <a:t>Proposal #9-2: companies are encouraged to provide more details on the motivation, benefit and specification impacts for each proposed objective for RRM requirement enhancement in RAN#94-e.</a:t>
            </a:r>
          </a:p>
          <a:p>
            <a:pPr marL="0" indent="0" algn="just">
              <a:buNone/>
            </a:pPr>
            <a:r>
              <a:rPr lang="en-US" sz="1800" b="1" dirty="0">
                <a:solidFill>
                  <a:schemeClr val="accent1"/>
                </a:solidFill>
              </a:rPr>
              <a:t>In this contribution we provide views on more detailed proposals relevant to FR2 RRM enhancements General RRM requirement enhancement and leftovers, Measurement gap related enhancement and leftover and FR2 HST relevant RRM enhancements</a:t>
            </a:r>
          </a:p>
          <a:p>
            <a:pPr marL="0" indent="0" algn="just">
              <a:buNone/>
            </a:pPr>
            <a:endParaRPr lang="en-US" sz="1800" b="1" dirty="0">
              <a:solidFill>
                <a:schemeClr val="accent1"/>
              </a:solidFill>
            </a:endParaRPr>
          </a:p>
          <a:p>
            <a:pPr algn="just"/>
            <a:endParaRPr lang="en-US" sz="1600" b="1" i="1" dirty="0">
              <a:solidFill>
                <a:schemeClr val="accent1"/>
              </a:solidFill>
            </a:endParaRPr>
          </a:p>
        </p:txBody>
      </p:sp>
    </p:spTree>
    <p:extLst>
      <p:ext uri="{BB962C8B-B14F-4D97-AF65-F5344CB8AC3E}">
        <p14:creationId xmlns:p14="http://schemas.microsoft.com/office/powerpoint/2010/main" val="1960623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dirty="0"/>
              <a:t>Candidate Rel-18 objectives </a:t>
            </a:r>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idx="1"/>
          </p:nvPr>
        </p:nvSpPr>
        <p:spPr>
          <a:xfrm>
            <a:off x="380999" y="1487056"/>
            <a:ext cx="10972799" cy="3846944"/>
          </a:xfrm>
        </p:spPr>
        <p:txBody>
          <a:bodyPr numCol="2" spcCol="360000">
            <a:normAutofit fontScale="92500" lnSpcReduction="20000"/>
          </a:bodyPr>
          <a:lstStyle/>
          <a:p>
            <a:pPr marL="0" indent="0" algn="just">
              <a:buNone/>
            </a:pPr>
            <a:r>
              <a:rPr lang="en-US" sz="2400" b="1" dirty="0">
                <a:solidFill>
                  <a:schemeClr val="accent1"/>
                </a:solidFill>
              </a:rPr>
              <a:t>FR2 enhancements</a:t>
            </a:r>
          </a:p>
          <a:p>
            <a:pPr algn="just"/>
            <a:r>
              <a:rPr lang="en-US" sz="1800" dirty="0"/>
              <a:t>FR2 delay reduction enhancements</a:t>
            </a:r>
          </a:p>
          <a:p>
            <a:pPr algn="just"/>
            <a:r>
              <a:rPr lang="en-US" sz="1800" dirty="0"/>
              <a:t>FR2-FR2 DAPS HO requirements</a:t>
            </a:r>
          </a:p>
          <a:p>
            <a:pPr algn="just"/>
            <a:r>
              <a:rPr lang="en-US" sz="1800" dirty="0"/>
              <a:t>Network controlled gaps for UE Rx beam switching</a:t>
            </a:r>
          </a:p>
          <a:p>
            <a:pPr algn="just"/>
            <a:r>
              <a:rPr lang="en-US" sz="1800" dirty="0"/>
              <a:t>FR2-2 enhancements &amp; leftovers</a:t>
            </a:r>
          </a:p>
          <a:p>
            <a:pPr marL="0" indent="0" algn="just">
              <a:spcBef>
                <a:spcPts val="1800"/>
              </a:spcBef>
              <a:buNone/>
            </a:pPr>
            <a:r>
              <a:rPr lang="en-US" sz="2400" b="1" dirty="0">
                <a:solidFill>
                  <a:schemeClr val="accent1"/>
                </a:solidFill>
              </a:rPr>
              <a:t>General RRM requirements/leftovers</a:t>
            </a:r>
          </a:p>
          <a:p>
            <a:pPr algn="just"/>
            <a:r>
              <a:rPr lang="en-US" sz="1800" dirty="0"/>
              <a:t>FR1 + FR1 NR-DC RRM requirements</a:t>
            </a:r>
          </a:p>
          <a:p>
            <a:pPr algn="just"/>
            <a:r>
              <a:rPr lang="en-US" sz="1800" dirty="0"/>
              <a:t>CMTC</a:t>
            </a:r>
          </a:p>
          <a:p>
            <a:pPr algn="just"/>
            <a:r>
              <a:rPr lang="en-US" sz="1800" dirty="0"/>
              <a:t>RLM enhancements</a:t>
            </a:r>
          </a:p>
          <a:p>
            <a:pPr algn="just"/>
            <a:r>
              <a:rPr lang="en-US" sz="1800" dirty="0"/>
              <a:t>TCI state switch enhancements</a:t>
            </a:r>
          </a:p>
          <a:p>
            <a:pPr marL="0" indent="0" algn="just">
              <a:buNone/>
            </a:pPr>
            <a:endParaRPr lang="en-US" sz="2400" b="1" dirty="0">
              <a:solidFill>
                <a:schemeClr val="accent1"/>
              </a:solidFill>
            </a:endParaRPr>
          </a:p>
          <a:p>
            <a:pPr marL="0" indent="0" algn="just">
              <a:buNone/>
            </a:pPr>
            <a:r>
              <a:rPr lang="en-US" sz="2400" b="1" dirty="0">
                <a:solidFill>
                  <a:schemeClr val="accent1"/>
                </a:solidFill>
              </a:rPr>
              <a:t>Measurement Gap related enhancements</a:t>
            </a:r>
          </a:p>
          <a:p>
            <a:pPr algn="just"/>
            <a:r>
              <a:rPr lang="en-US" sz="1800" dirty="0"/>
              <a:t>Per-FR gap UE capability enhancement</a:t>
            </a:r>
          </a:p>
          <a:p>
            <a:pPr algn="just"/>
            <a:r>
              <a:rPr lang="en-US" sz="1800" dirty="0" err="1"/>
              <a:t>NeedForGapInfoNR</a:t>
            </a:r>
            <a:r>
              <a:rPr lang="en-US" sz="1800" dirty="0"/>
              <a:t> requirements</a:t>
            </a:r>
          </a:p>
          <a:p>
            <a:pPr algn="just"/>
            <a:r>
              <a:rPr lang="en-US" sz="1800" dirty="0"/>
              <a:t>MG sharing enhancements </a:t>
            </a:r>
          </a:p>
          <a:p>
            <a:pPr algn="just"/>
            <a:r>
              <a:rPr lang="en-US" sz="1800" dirty="0"/>
              <a:t>Rel-17 leftovers (MG Enhancements and MUSIM)</a:t>
            </a:r>
          </a:p>
          <a:p>
            <a:pPr marL="0" indent="0" algn="just">
              <a:spcBef>
                <a:spcPts val="1800"/>
              </a:spcBef>
              <a:buNone/>
            </a:pPr>
            <a:r>
              <a:rPr lang="en-US" sz="2400" b="1" dirty="0">
                <a:solidFill>
                  <a:schemeClr val="accent1"/>
                </a:solidFill>
              </a:rPr>
              <a:t>FR2 HST enhancements</a:t>
            </a:r>
          </a:p>
          <a:p>
            <a:pPr algn="just"/>
            <a:r>
              <a:rPr lang="en-US" sz="1800" dirty="0"/>
              <a:t>HST FR2 multi-panel receptions (e.g., reduced number of Rx beams)</a:t>
            </a:r>
          </a:p>
          <a:p>
            <a:pPr algn="just"/>
            <a:r>
              <a:rPr lang="en-US" sz="1800" dirty="0"/>
              <a:t>HST CA FR2</a:t>
            </a:r>
          </a:p>
          <a:p>
            <a:pPr algn="just"/>
            <a:r>
              <a:rPr lang="en-US" sz="1800" dirty="0"/>
              <a:t>HST FR2 UE type enhancements</a:t>
            </a:r>
          </a:p>
          <a:p>
            <a:pPr algn="just"/>
            <a:endParaRPr lang="en-US" sz="1800" dirty="0"/>
          </a:p>
          <a:p>
            <a:pPr algn="just"/>
            <a:endParaRPr lang="en-US" sz="1800" dirty="0"/>
          </a:p>
        </p:txBody>
      </p:sp>
      <p:sp>
        <p:nvSpPr>
          <p:cNvPr id="4" name="Content Placeholder 2">
            <a:extLst>
              <a:ext uri="{FF2B5EF4-FFF2-40B4-BE49-F238E27FC236}">
                <a16:creationId xmlns:a16="http://schemas.microsoft.com/office/drawing/2014/main" id="{1EC10389-2AB8-4DBC-AF43-360CDB0558FF}"/>
              </a:ext>
            </a:extLst>
          </p:cNvPr>
          <p:cNvSpPr txBox="1">
            <a:spLocks/>
          </p:cNvSpPr>
          <p:nvPr/>
        </p:nvSpPr>
        <p:spPr>
          <a:xfrm>
            <a:off x="380999" y="5619750"/>
            <a:ext cx="10972799" cy="828675"/>
          </a:xfrm>
          <a:prstGeom prst="rect">
            <a:avLst/>
          </a:prstGeom>
        </p:spPr>
        <p:txBody>
          <a:bodyPr vert="horz" lIns="91440" tIns="45720" rIns="91440" bIns="45720" numCol="2"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IntelOne Display Regular" panose="020B0503020203020204" pitchFamily="34" charset="0"/>
              <a:buNone/>
            </a:pPr>
            <a:r>
              <a:rPr lang="en-US" sz="1700" dirty="0"/>
              <a:t>Note 1: Identification of Rel-17 leftovers is confirmed at a later stage (e.g., Q1’2022)</a:t>
            </a:r>
          </a:p>
          <a:p>
            <a:pPr marL="0" indent="0" algn="just">
              <a:buFont typeface="IntelOne Display Regular" panose="020B0503020203020204" pitchFamily="34" charset="0"/>
              <a:buNone/>
            </a:pPr>
            <a:r>
              <a:rPr lang="en-US" sz="1700" dirty="0"/>
              <a:t>Note 2: Further prioritization of the candidate objectives shall take place to ensure that Rel-18 addresses the most urgent market requests</a:t>
            </a:r>
          </a:p>
        </p:txBody>
      </p:sp>
    </p:spTree>
    <p:extLst>
      <p:ext uri="{BB962C8B-B14F-4D97-AF65-F5344CB8AC3E}">
        <p14:creationId xmlns:p14="http://schemas.microsoft.com/office/powerpoint/2010/main" val="3086262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a:t>FR2 Enhancements</a:t>
            </a:r>
            <a:endParaRPr lang="en-US"/>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sz="half" idx="1"/>
          </p:nvPr>
        </p:nvSpPr>
        <p:spPr>
          <a:xfrm>
            <a:off x="381000" y="1496292"/>
            <a:ext cx="5276851" cy="4686689"/>
          </a:xfrm>
        </p:spPr>
        <p:txBody>
          <a:bodyPr numCol="1" spcCol="360000">
            <a:normAutofit/>
          </a:bodyPr>
          <a:lstStyle/>
          <a:p>
            <a:pPr marL="0" indent="0" algn="ctr">
              <a:spcBef>
                <a:spcPts val="600"/>
              </a:spcBef>
              <a:buNone/>
            </a:pPr>
            <a:r>
              <a:rPr lang="en-US" sz="2000" b="1" u="sng" dirty="0">
                <a:solidFill>
                  <a:schemeClr val="accent1"/>
                </a:solidFill>
              </a:rPr>
              <a:t>FR2 delay reduction enhancements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FR2 RRM requirements consider the number of UE Rx beams, and this leads to rather long delay of procedures</a:t>
            </a:r>
          </a:p>
          <a:p>
            <a:pPr algn="just">
              <a:spcBef>
                <a:spcPts val="600"/>
              </a:spcBef>
            </a:pPr>
            <a:r>
              <a:rPr lang="en-US" sz="1600" dirty="0"/>
              <a:t>Practical scenarios require much less delays</a:t>
            </a:r>
          </a:p>
          <a:p>
            <a:pPr algn="just">
              <a:spcBef>
                <a:spcPts val="600"/>
              </a:spcBef>
            </a:pPr>
            <a:r>
              <a:rPr lang="en-US" sz="1600" dirty="0"/>
              <a:t>Selected RRM requirements in FR2 can be revisited to reduce the delay caused as much as reasonable</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General measurement delay reduction by assuming reduced number of Rx beams</a:t>
            </a:r>
            <a:endParaRPr lang="en-US" sz="1600" strike="sngStrike" dirty="0">
              <a:solidFill>
                <a:srgbClr val="FF0000"/>
              </a:solidFill>
            </a:endParaRPr>
          </a:p>
          <a:p>
            <a:pPr algn="just">
              <a:spcBef>
                <a:spcPts val="600"/>
              </a:spcBef>
            </a:pPr>
            <a:r>
              <a:rPr lang="en-US" sz="1600" dirty="0"/>
              <a:t>SCell activation delay reduction in FR2</a:t>
            </a:r>
          </a:p>
          <a:p>
            <a:pPr algn="just">
              <a:spcBef>
                <a:spcPts val="600"/>
              </a:spcBef>
            </a:pPr>
            <a:r>
              <a:rPr lang="en-US" sz="1600" dirty="0"/>
              <a:t>BWP switching delay reduction in FR2</a:t>
            </a:r>
          </a:p>
          <a:p>
            <a:pPr algn="just">
              <a:spcBef>
                <a:spcPts val="600"/>
              </a:spcBef>
            </a:pPr>
            <a:endParaRPr lang="en-US" sz="1600" b="1" dirty="0"/>
          </a:p>
          <a:p>
            <a:pPr lvl="1" algn="just">
              <a:spcBef>
                <a:spcPts val="600"/>
              </a:spcBef>
            </a:pPr>
            <a:endParaRPr lang="en-US" sz="1400" dirty="0"/>
          </a:p>
        </p:txBody>
      </p:sp>
      <p:sp>
        <p:nvSpPr>
          <p:cNvPr id="4" name="Content Placeholder 3">
            <a:extLst>
              <a:ext uri="{FF2B5EF4-FFF2-40B4-BE49-F238E27FC236}">
                <a16:creationId xmlns:a16="http://schemas.microsoft.com/office/drawing/2014/main" id="{2B5419D5-99DD-4183-879A-59ECDC36245F}"/>
              </a:ext>
            </a:extLst>
          </p:cNvPr>
          <p:cNvSpPr>
            <a:spLocks noGrp="1"/>
          </p:cNvSpPr>
          <p:nvPr>
            <p:ph sz="half" idx="2"/>
          </p:nvPr>
        </p:nvSpPr>
        <p:spPr/>
        <p:txBody>
          <a:bodyPr/>
          <a:lstStyle/>
          <a:p>
            <a:pPr marL="0" indent="0" algn="ctr">
              <a:spcBef>
                <a:spcPts val="600"/>
              </a:spcBef>
              <a:buNone/>
            </a:pPr>
            <a:r>
              <a:rPr lang="en-US" sz="2000" b="1" u="sng" dirty="0">
                <a:solidFill>
                  <a:schemeClr val="accent1"/>
                </a:solidFill>
              </a:rPr>
              <a:t>FR2-2 enhancements &amp; leftovers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Further enhancements in the frequency of above 52GHz are expected to be carried out in RAN WG-s in Rel-18</a:t>
            </a:r>
          </a:p>
          <a:p>
            <a:pPr algn="just">
              <a:spcBef>
                <a:spcPts val="600"/>
              </a:spcBef>
            </a:pPr>
            <a:r>
              <a:rPr lang="en-US" sz="1600" dirty="0"/>
              <a:t>RRM requirements are expected to be defined for both the leftovers from R17 and newly for R18 enhancements</a:t>
            </a:r>
          </a:p>
          <a:p>
            <a:pPr algn="just">
              <a:spcBef>
                <a:spcPts val="600"/>
              </a:spcBef>
            </a:pPr>
            <a:r>
              <a:rPr lang="en-US" sz="1600" dirty="0"/>
              <a:t>Some of the deployment scenarios are deprioritized in Rel-17 (R4-2115351), while they still received popularity among operators and vendors</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RRM requirements for leftover deployment scenarios in Rel-17 incl. FR2-2 NR-DC and FR2-1 - FR2-2 NR CA/DC</a:t>
            </a:r>
          </a:p>
          <a:p>
            <a:pPr algn="just">
              <a:spcBef>
                <a:spcPts val="600"/>
              </a:spcBef>
            </a:pPr>
            <a:r>
              <a:rPr lang="en-US" sz="1600" i="1" dirty="0"/>
              <a:t>Note: Identification of RRM scope due to enhancements in Rel-18 of the FR2-2 frequency bands in other WGs shall further take place</a:t>
            </a:r>
            <a:endParaRPr lang="en-US" sz="1200" i="1" dirty="0"/>
          </a:p>
          <a:p>
            <a:pPr algn="just">
              <a:spcBef>
                <a:spcPts val="600"/>
              </a:spcBef>
            </a:pPr>
            <a:endParaRPr lang="en-US" sz="1600" b="1" dirty="0"/>
          </a:p>
          <a:p>
            <a:pPr lvl="1" algn="just">
              <a:spcBef>
                <a:spcPts val="600"/>
              </a:spcBef>
            </a:pPr>
            <a:endParaRPr lang="en-US" sz="1400" dirty="0"/>
          </a:p>
        </p:txBody>
      </p:sp>
    </p:spTree>
    <p:extLst>
      <p:ext uri="{BB962C8B-B14F-4D97-AF65-F5344CB8AC3E}">
        <p14:creationId xmlns:p14="http://schemas.microsoft.com/office/powerpoint/2010/main" val="1106428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a:t>FR2 Enhancements</a:t>
            </a:r>
            <a:endParaRPr lang="en-US"/>
          </a:p>
        </p:txBody>
      </p:sp>
      <p:sp>
        <p:nvSpPr>
          <p:cNvPr id="3" name="Content Placeholder 2">
            <a:extLst>
              <a:ext uri="{FF2B5EF4-FFF2-40B4-BE49-F238E27FC236}">
                <a16:creationId xmlns:a16="http://schemas.microsoft.com/office/drawing/2014/main" id="{A0245996-E417-4CC2-A295-752503B4E57E}"/>
              </a:ext>
            </a:extLst>
          </p:cNvPr>
          <p:cNvSpPr>
            <a:spLocks noGrp="1"/>
          </p:cNvSpPr>
          <p:nvPr>
            <p:ph sz="half" idx="1"/>
          </p:nvPr>
        </p:nvSpPr>
        <p:spPr>
          <a:xfrm>
            <a:off x="380999" y="1496293"/>
            <a:ext cx="5276851" cy="3585404"/>
          </a:xfrm>
        </p:spPr>
        <p:txBody>
          <a:bodyPr numCol="1" spcCol="360000">
            <a:normAutofit/>
          </a:bodyPr>
          <a:lstStyle/>
          <a:p>
            <a:pPr marL="0" indent="0" algn="ctr">
              <a:spcBef>
                <a:spcPts val="600"/>
              </a:spcBef>
              <a:buNone/>
            </a:pPr>
            <a:r>
              <a:rPr lang="en-US" sz="2000" b="1" u="sng" dirty="0">
                <a:solidFill>
                  <a:schemeClr val="accent1"/>
                </a:solidFill>
              </a:rPr>
              <a:t>Network controlled gaps for UE Rx beam switching</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To have awareness of the UE RX beam switching and apply scheduling restrictions accordingly, network can allocate certain time intervals for UE to switch its beam. </a:t>
            </a:r>
          </a:p>
          <a:p>
            <a:pPr algn="just">
              <a:spcBef>
                <a:spcPts val="600"/>
              </a:spcBef>
            </a:pPr>
            <a:r>
              <a:rPr lang="en-US" sz="1600" dirty="0"/>
              <a:t>The UE will be allowed to change its beam during these configured intervals, and the with this awareness the system performance with very short CP length is boosted</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Study and define mechanisms to schedule gaps for UE Rx beam switching</a:t>
            </a:r>
            <a:endParaRPr lang="en-US" sz="1200" dirty="0"/>
          </a:p>
          <a:p>
            <a:pPr algn="just">
              <a:spcBef>
                <a:spcPts val="600"/>
              </a:spcBef>
            </a:pPr>
            <a:endParaRPr lang="en-US" sz="1600" b="1" dirty="0"/>
          </a:p>
          <a:p>
            <a:pPr lvl="1" algn="just">
              <a:spcBef>
                <a:spcPts val="600"/>
              </a:spcBef>
            </a:pPr>
            <a:endParaRPr lang="en-US" sz="1400" dirty="0"/>
          </a:p>
        </p:txBody>
      </p:sp>
      <p:sp>
        <p:nvSpPr>
          <p:cNvPr id="4" name="Content Placeholder 3">
            <a:extLst>
              <a:ext uri="{FF2B5EF4-FFF2-40B4-BE49-F238E27FC236}">
                <a16:creationId xmlns:a16="http://schemas.microsoft.com/office/drawing/2014/main" id="{2B5419D5-99DD-4183-879A-59ECDC36245F}"/>
              </a:ext>
            </a:extLst>
          </p:cNvPr>
          <p:cNvSpPr>
            <a:spLocks noGrp="1"/>
          </p:cNvSpPr>
          <p:nvPr>
            <p:ph sz="half" idx="2"/>
          </p:nvPr>
        </p:nvSpPr>
        <p:spPr>
          <a:xfrm>
            <a:off x="5923935" y="1496293"/>
            <a:ext cx="5429865" cy="3026012"/>
          </a:xfrm>
        </p:spPr>
        <p:txBody>
          <a:bodyPr>
            <a:normAutofit lnSpcReduction="10000"/>
          </a:bodyPr>
          <a:lstStyle/>
          <a:p>
            <a:pPr marL="0" indent="0" algn="ctr">
              <a:spcBef>
                <a:spcPts val="600"/>
              </a:spcBef>
              <a:buNone/>
            </a:pPr>
            <a:r>
              <a:rPr lang="en-US" sz="2000" b="1" u="sng">
                <a:solidFill>
                  <a:schemeClr val="accent1"/>
                </a:solidFill>
              </a:rPr>
              <a:t>FR2 – FR2 DAPS handover</a:t>
            </a:r>
            <a:br>
              <a:rPr lang="en-US" sz="2000" b="1" u="sng">
                <a:solidFill>
                  <a:schemeClr val="accent1"/>
                </a:solidFill>
              </a:rPr>
            </a:br>
            <a:endParaRPr lang="en-US" sz="2000" b="1" u="sng">
              <a:solidFill>
                <a:schemeClr val="accent1"/>
              </a:solidFill>
            </a:endParaRPr>
          </a:p>
          <a:p>
            <a:pPr marL="0" indent="0" algn="just">
              <a:lnSpc>
                <a:spcPct val="100000"/>
              </a:lnSpc>
              <a:spcBef>
                <a:spcPts val="1200"/>
              </a:spcBef>
              <a:buNone/>
            </a:pPr>
            <a:r>
              <a:rPr lang="en-US" sz="1600">
                <a:solidFill>
                  <a:schemeClr val="accent1"/>
                </a:solidFill>
              </a:rPr>
              <a:t>Background</a:t>
            </a:r>
          </a:p>
          <a:p>
            <a:pPr algn="just">
              <a:spcBef>
                <a:spcPts val="600"/>
              </a:spcBef>
            </a:pPr>
            <a:r>
              <a:rPr lang="en-US" sz="1600"/>
              <a:t>FR2-FR2 DAPS handover requirements are missing in the current RRM spec</a:t>
            </a:r>
          </a:p>
          <a:p>
            <a:pPr algn="just">
              <a:spcBef>
                <a:spcPts val="600"/>
              </a:spcBef>
            </a:pPr>
            <a:r>
              <a:rPr lang="en-US" sz="1600"/>
              <a:t>For UE with capability of FR2 MR-DC, it is beneficial in terms of mobility performance if they can make use of DAPS handovers</a:t>
            </a:r>
          </a:p>
          <a:p>
            <a:pPr marL="0" indent="0" algn="just">
              <a:lnSpc>
                <a:spcPct val="100000"/>
              </a:lnSpc>
              <a:spcBef>
                <a:spcPts val="1200"/>
              </a:spcBef>
              <a:buNone/>
            </a:pPr>
            <a:r>
              <a:rPr lang="en-US" sz="1600">
                <a:solidFill>
                  <a:schemeClr val="accent1"/>
                </a:solidFill>
              </a:rPr>
              <a:t>Candidate objectives </a:t>
            </a:r>
          </a:p>
          <a:p>
            <a:pPr algn="just">
              <a:spcBef>
                <a:spcPts val="600"/>
              </a:spcBef>
            </a:pPr>
            <a:r>
              <a:rPr lang="en-US" sz="1600"/>
              <a:t>RRM requirements for FR2-FR2 DAPS handover: sync conditions, delay and interruption</a:t>
            </a:r>
          </a:p>
          <a:p>
            <a:pPr algn="just">
              <a:spcBef>
                <a:spcPts val="600"/>
              </a:spcBef>
            </a:pPr>
            <a:endParaRPr lang="en-US" sz="1600"/>
          </a:p>
          <a:p>
            <a:pPr algn="just">
              <a:spcBef>
                <a:spcPts val="600"/>
              </a:spcBef>
            </a:pPr>
            <a:endParaRPr lang="en-US" sz="1600" b="1"/>
          </a:p>
          <a:p>
            <a:pPr lvl="1" algn="just">
              <a:spcBef>
                <a:spcPts val="600"/>
              </a:spcBef>
            </a:pPr>
            <a:endParaRPr lang="en-US" sz="1400"/>
          </a:p>
        </p:txBody>
      </p:sp>
      <p:grpSp>
        <p:nvGrpSpPr>
          <p:cNvPr id="26" name="Group 25">
            <a:extLst>
              <a:ext uri="{FF2B5EF4-FFF2-40B4-BE49-F238E27FC236}">
                <a16:creationId xmlns:a16="http://schemas.microsoft.com/office/drawing/2014/main" id="{391841D9-1510-4B42-957D-A95F8CCDAD49}"/>
              </a:ext>
            </a:extLst>
          </p:cNvPr>
          <p:cNvGrpSpPr/>
          <p:nvPr/>
        </p:nvGrpSpPr>
        <p:grpSpPr>
          <a:xfrm>
            <a:off x="6955327" y="4597082"/>
            <a:ext cx="3164377" cy="1419184"/>
            <a:chOff x="7061116" y="4516368"/>
            <a:chExt cx="3164377" cy="1419184"/>
          </a:xfrm>
        </p:grpSpPr>
        <p:grpSp>
          <p:nvGrpSpPr>
            <p:cNvPr id="22" name="Group 21">
              <a:extLst>
                <a:ext uri="{FF2B5EF4-FFF2-40B4-BE49-F238E27FC236}">
                  <a16:creationId xmlns:a16="http://schemas.microsoft.com/office/drawing/2014/main" id="{1787AC46-7247-4660-8EC4-CDEB731E174E}"/>
                </a:ext>
              </a:extLst>
            </p:cNvPr>
            <p:cNvGrpSpPr/>
            <p:nvPr/>
          </p:nvGrpSpPr>
          <p:grpSpPr>
            <a:xfrm>
              <a:off x="7175332" y="4597082"/>
              <a:ext cx="2927070" cy="1338470"/>
              <a:chOff x="6534152" y="4778613"/>
              <a:chExt cx="2927070" cy="1338470"/>
            </a:xfrm>
          </p:grpSpPr>
          <p:pic>
            <p:nvPicPr>
              <p:cNvPr id="6" name="Graphic 5" descr="Smart Phone with solid fill">
                <a:extLst>
                  <a:ext uri="{FF2B5EF4-FFF2-40B4-BE49-F238E27FC236}">
                    <a16:creationId xmlns:a16="http://schemas.microsoft.com/office/drawing/2014/main" id="{9AD3DC5C-080F-4CA4-AB2B-F03C6A703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85652" y="5693013"/>
                <a:ext cx="424070" cy="424070"/>
              </a:xfrm>
              <a:prstGeom prst="rect">
                <a:avLst/>
              </a:prstGeom>
            </p:spPr>
          </p:pic>
          <p:pic>
            <p:nvPicPr>
              <p:cNvPr id="8" name="Graphic 7" descr="Cell Tower with solid fill">
                <a:extLst>
                  <a:ext uri="{FF2B5EF4-FFF2-40B4-BE49-F238E27FC236}">
                    <a16:creationId xmlns:a16="http://schemas.microsoft.com/office/drawing/2014/main" id="{97015A60-3955-489A-8BB9-1983461288E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34152" y="4780722"/>
                <a:ext cx="914400" cy="914400"/>
              </a:xfrm>
              <a:prstGeom prst="rect">
                <a:avLst/>
              </a:prstGeom>
            </p:spPr>
          </p:pic>
          <p:pic>
            <p:nvPicPr>
              <p:cNvPr id="9" name="Graphic 8" descr="Cell Tower with solid fill">
                <a:extLst>
                  <a:ext uri="{FF2B5EF4-FFF2-40B4-BE49-F238E27FC236}">
                    <a16:creationId xmlns:a16="http://schemas.microsoft.com/office/drawing/2014/main" id="{495FD317-C6AF-4880-9BF1-3A918FB266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46822" y="4778613"/>
                <a:ext cx="914400" cy="914400"/>
              </a:xfrm>
              <a:prstGeom prst="rect">
                <a:avLst/>
              </a:prstGeom>
            </p:spPr>
          </p:pic>
          <p:cxnSp>
            <p:nvCxnSpPr>
              <p:cNvPr id="11" name="Straight Arrow Connector 10">
                <a:extLst>
                  <a:ext uri="{FF2B5EF4-FFF2-40B4-BE49-F238E27FC236}">
                    <a16:creationId xmlns:a16="http://schemas.microsoft.com/office/drawing/2014/main" id="{C02EAC30-5B01-4095-B851-FC0F12B97872}"/>
                  </a:ext>
                </a:extLst>
              </p:cNvPr>
              <p:cNvCxnSpPr>
                <a:cxnSpLocks/>
              </p:cNvCxnSpPr>
              <p:nvPr/>
            </p:nvCxnSpPr>
            <p:spPr>
              <a:xfrm>
                <a:off x="8209722" y="6024317"/>
                <a:ext cx="608050" cy="0"/>
              </a:xfrm>
              <a:prstGeom prst="straightConnector1">
                <a:avLst/>
              </a:prstGeom>
              <a:ln w="19050">
                <a:prstDash val="lgDash"/>
                <a:tailEnd type="triangle"/>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B3AFC458-6445-47F7-8E8A-44794EE83BF2}"/>
                  </a:ext>
                </a:extLst>
              </p:cNvPr>
              <p:cNvCxnSpPr>
                <a:cxnSpLocks/>
              </p:cNvCxnSpPr>
              <p:nvPr/>
            </p:nvCxnSpPr>
            <p:spPr>
              <a:xfrm>
                <a:off x="7406724" y="5361707"/>
                <a:ext cx="378928" cy="402989"/>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BD30E5C-78ED-4CA4-A17A-1C3FFE393B7F}"/>
                  </a:ext>
                </a:extLst>
              </p:cNvPr>
              <p:cNvCxnSpPr>
                <a:cxnSpLocks/>
              </p:cNvCxnSpPr>
              <p:nvPr/>
            </p:nvCxnSpPr>
            <p:spPr>
              <a:xfrm flipV="1">
                <a:off x="8210963" y="5344996"/>
                <a:ext cx="405433" cy="4197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6176201-4C02-4FDB-A72E-2EE03353B58E}"/>
                  </a:ext>
                </a:extLst>
              </p:cNvPr>
              <p:cNvCxnSpPr>
                <a:cxnSpLocks/>
              </p:cNvCxnSpPr>
              <p:nvPr/>
            </p:nvCxnSpPr>
            <p:spPr>
              <a:xfrm>
                <a:off x="7272961" y="5138531"/>
                <a:ext cx="1473474" cy="0"/>
              </a:xfrm>
              <a:prstGeom prst="straightConnector1">
                <a:avLst/>
              </a:prstGeom>
              <a:ln w="19050">
                <a:solidFill>
                  <a:srgbClr val="525252"/>
                </a:solidFill>
                <a:tailEnd type="triangle"/>
              </a:ln>
            </p:spPr>
            <p:style>
              <a:lnRef idx="1">
                <a:schemeClr val="accent1"/>
              </a:lnRef>
              <a:fillRef idx="0">
                <a:schemeClr val="accent1"/>
              </a:fillRef>
              <a:effectRef idx="0">
                <a:schemeClr val="accent1"/>
              </a:effectRef>
              <a:fontRef idx="minor">
                <a:schemeClr val="tx1"/>
              </a:fontRef>
            </p:style>
          </p:cxnSp>
        </p:grpSp>
        <p:pic>
          <p:nvPicPr>
            <p:cNvPr id="24" name="Graphic 23" descr="Stopwatch with solid fill">
              <a:extLst>
                <a:ext uri="{FF2B5EF4-FFF2-40B4-BE49-F238E27FC236}">
                  <a16:creationId xmlns:a16="http://schemas.microsoft.com/office/drawing/2014/main" id="{9663A5CC-EF5D-46E3-8F99-DAFF087B298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61116" y="4522305"/>
              <a:ext cx="361810" cy="361810"/>
            </a:xfrm>
            <a:prstGeom prst="rect">
              <a:avLst/>
            </a:prstGeom>
          </p:spPr>
        </p:pic>
        <p:pic>
          <p:nvPicPr>
            <p:cNvPr id="25" name="Graphic 24" descr="Stopwatch with solid fill">
              <a:extLst>
                <a:ext uri="{FF2B5EF4-FFF2-40B4-BE49-F238E27FC236}">
                  <a16:creationId xmlns:a16="http://schemas.microsoft.com/office/drawing/2014/main" id="{6F5ABB31-2E11-47AC-9EDB-94F952A625F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863683" y="4516368"/>
              <a:ext cx="361810" cy="361810"/>
            </a:xfrm>
            <a:prstGeom prst="rect">
              <a:avLst/>
            </a:prstGeom>
          </p:spPr>
        </p:pic>
      </p:grpSp>
      <p:grpSp>
        <p:nvGrpSpPr>
          <p:cNvPr id="50" name="Group 49">
            <a:extLst>
              <a:ext uri="{FF2B5EF4-FFF2-40B4-BE49-F238E27FC236}">
                <a16:creationId xmlns:a16="http://schemas.microsoft.com/office/drawing/2014/main" id="{956DCF21-D699-48B0-B2DC-C3E82A4FE785}"/>
              </a:ext>
            </a:extLst>
          </p:cNvPr>
          <p:cNvGrpSpPr/>
          <p:nvPr/>
        </p:nvGrpSpPr>
        <p:grpSpPr>
          <a:xfrm>
            <a:off x="1447396" y="4968824"/>
            <a:ext cx="3144056" cy="1097027"/>
            <a:chOff x="675858" y="5081696"/>
            <a:chExt cx="3862235" cy="1344714"/>
          </a:xfrm>
        </p:grpSpPr>
        <p:sp>
          <p:nvSpPr>
            <p:cNvPr id="27" name="Rectangle 26">
              <a:extLst>
                <a:ext uri="{FF2B5EF4-FFF2-40B4-BE49-F238E27FC236}">
                  <a16:creationId xmlns:a16="http://schemas.microsoft.com/office/drawing/2014/main" id="{5E07FBC0-34BF-4FB1-ABA3-A9D280F86BD1}"/>
                </a:ext>
              </a:extLst>
            </p:cNvPr>
            <p:cNvSpPr/>
            <p:nvPr/>
          </p:nvSpPr>
          <p:spPr>
            <a:xfrm>
              <a:off x="1451110" y="5081696"/>
              <a:ext cx="208722" cy="5745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9B46C7-0934-4600-83CE-E1B26E4CC17C}"/>
                </a:ext>
              </a:extLst>
            </p:cNvPr>
            <p:cNvSpPr/>
            <p:nvPr/>
          </p:nvSpPr>
          <p:spPr>
            <a:xfrm>
              <a:off x="1997102" y="5081696"/>
              <a:ext cx="208722" cy="5703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0FBEA9F-7A72-4ADF-B5AE-F16D1C3A1738}"/>
                </a:ext>
              </a:extLst>
            </p:cNvPr>
            <p:cNvSpPr/>
            <p:nvPr/>
          </p:nvSpPr>
          <p:spPr>
            <a:xfrm>
              <a:off x="2549381" y="5081696"/>
              <a:ext cx="208722" cy="5745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17E7A00-1C80-4DB1-B56F-1AE4D70CF733}"/>
                </a:ext>
              </a:extLst>
            </p:cNvPr>
            <p:cNvSpPr/>
            <p:nvPr/>
          </p:nvSpPr>
          <p:spPr>
            <a:xfrm>
              <a:off x="3091971" y="5081696"/>
              <a:ext cx="208722" cy="5745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1" name="Graphic 30" descr="Smart Phone with solid fill">
              <a:extLst>
                <a:ext uri="{FF2B5EF4-FFF2-40B4-BE49-F238E27FC236}">
                  <a16:creationId xmlns:a16="http://schemas.microsoft.com/office/drawing/2014/main" id="{8CDE7B8C-658E-49B0-A89E-E83AA3696A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858" y="6002340"/>
              <a:ext cx="424070" cy="424070"/>
            </a:xfrm>
            <a:prstGeom prst="rect">
              <a:avLst/>
            </a:prstGeom>
          </p:spPr>
        </p:pic>
        <p:pic>
          <p:nvPicPr>
            <p:cNvPr id="32" name="Graphic 31" descr="Stopwatch with solid fill">
              <a:extLst>
                <a:ext uri="{FF2B5EF4-FFF2-40B4-BE49-F238E27FC236}">
                  <a16:creationId xmlns:a16="http://schemas.microsoft.com/office/drawing/2014/main" id="{245C9CD4-AA52-4778-9966-1ED54DF8AE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7454" y="5188082"/>
              <a:ext cx="361810" cy="361810"/>
            </a:xfrm>
            <a:prstGeom prst="rect">
              <a:avLst/>
            </a:prstGeom>
          </p:spPr>
        </p:pic>
        <p:sp>
          <p:nvSpPr>
            <p:cNvPr id="33" name="Rectangle 32">
              <a:extLst>
                <a:ext uri="{FF2B5EF4-FFF2-40B4-BE49-F238E27FC236}">
                  <a16:creationId xmlns:a16="http://schemas.microsoft.com/office/drawing/2014/main" id="{20565F6F-0735-42D8-9392-ADFC2D84F1DE}"/>
                </a:ext>
              </a:extLst>
            </p:cNvPr>
            <p:cNvSpPr/>
            <p:nvPr/>
          </p:nvSpPr>
          <p:spPr>
            <a:xfrm>
              <a:off x="4038781" y="5081696"/>
              <a:ext cx="208722" cy="5745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35" name="Straight Arrow Connector 34">
              <a:extLst>
                <a:ext uri="{FF2B5EF4-FFF2-40B4-BE49-F238E27FC236}">
                  <a16:creationId xmlns:a16="http://schemas.microsoft.com/office/drawing/2014/main" id="{2717EA45-9951-487F-9C26-DA543130457F}"/>
                </a:ext>
              </a:extLst>
            </p:cNvPr>
            <p:cNvCxnSpPr>
              <a:cxnSpLocks/>
            </p:cNvCxnSpPr>
            <p:nvPr/>
          </p:nvCxnSpPr>
          <p:spPr>
            <a:xfrm>
              <a:off x="714374" y="5791884"/>
              <a:ext cx="3823719" cy="0"/>
            </a:xfrm>
            <a:prstGeom prst="straightConnector1">
              <a:avLst/>
            </a:prstGeom>
            <a:ln w="19050">
              <a:solidFill>
                <a:srgbClr val="525252"/>
              </a:solidFill>
              <a:tailEnd type="triangle"/>
            </a:ln>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09278B8D-4955-4D43-A60A-E89B13F71749}"/>
                </a:ext>
              </a:extLst>
            </p:cNvPr>
            <p:cNvSpPr/>
            <p:nvPr/>
          </p:nvSpPr>
          <p:spPr>
            <a:xfrm>
              <a:off x="3451860" y="5369868"/>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929B34F-A517-43C8-B99F-C050F3D9CB91}"/>
                </a:ext>
              </a:extLst>
            </p:cNvPr>
            <p:cNvSpPr/>
            <p:nvPr/>
          </p:nvSpPr>
          <p:spPr>
            <a:xfrm>
              <a:off x="3624579" y="5369868"/>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9ED34B97-3E12-4414-919A-AA031FF2E308}"/>
                </a:ext>
              </a:extLst>
            </p:cNvPr>
            <p:cNvSpPr/>
            <p:nvPr/>
          </p:nvSpPr>
          <p:spPr>
            <a:xfrm>
              <a:off x="3796487" y="5369868"/>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43" name="Graphic 42" descr="Toggle with solid fill">
              <a:extLst>
                <a:ext uri="{FF2B5EF4-FFF2-40B4-BE49-F238E27FC236}">
                  <a16:creationId xmlns:a16="http://schemas.microsoft.com/office/drawing/2014/main" id="{44BC7FE8-BA4B-4E66-A595-60E3B37E380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64703" y="6021298"/>
              <a:ext cx="381538" cy="381538"/>
            </a:xfrm>
            <a:prstGeom prst="rect">
              <a:avLst/>
            </a:prstGeom>
          </p:spPr>
        </p:pic>
        <p:pic>
          <p:nvPicPr>
            <p:cNvPr id="46" name="Graphic 45" descr="Toggle with solid fill">
              <a:extLst>
                <a:ext uri="{FF2B5EF4-FFF2-40B4-BE49-F238E27FC236}">
                  <a16:creationId xmlns:a16="http://schemas.microsoft.com/office/drawing/2014/main" id="{C278E483-55BA-4DDD-9925-BCDC0A44E66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456227" y="6020808"/>
              <a:ext cx="381538" cy="381538"/>
            </a:xfrm>
            <a:prstGeom prst="rect">
              <a:avLst/>
            </a:prstGeom>
          </p:spPr>
        </p:pic>
        <p:pic>
          <p:nvPicPr>
            <p:cNvPr id="48" name="Graphic 47" descr="Toggle with solid fill">
              <a:extLst>
                <a:ext uri="{FF2B5EF4-FFF2-40B4-BE49-F238E27FC236}">
                  <a16:creationId xmlns:a16="http://schemas.microsoft.com/office/drawing/2014/main" id="{049555A1-6D3C-4FFE-A25C-9A34460FED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05563" y="6021298"/>
              <a:ext cx="381538" cy="381538"/>
            </a:xfrm>
            <a:prstGeom prst="rect">
              <a:avLst/>
            </a:prstGeom>
          </p:spPr>
        </p:pic>
      </p:grpSp>
    </p:spTree>
    <p:extLst>
      <p:ext uri="{BB962C8B-B14F-4D97-AF65-F5344CB8AC3E}">
        <p14:creationId xmlns:p14="http://schemas.microsoft.com/office/powerpoint/2010/main" val="872525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a:t>General/Leftover Enhancements</a:t>
            </a:r>
            <a:endParaRPr lang="en-US"/>
          </a:p>
        </p:txBody>
      </p:sp>
      <p:sp>
        <p:nvSpPr>
          <p:cNvPr id="4" name="Content Placeholder 3">
            <a:extLst>
              <a:ext uri="{FF2B5EF4-FFF2-40B4-BE49-F238E27FC236}">
                <a16:creationId xmlns:a16="http://schemas.microsoft.com/office/drawing/2014/main" id="{2B5419D5-99DD-4183-879A-59ECDC36245F}"/>
              </a:ext>
            </a:extLst>
          </p:cNvPr>
          <p:cNvSpPr>
            <a:spLocks noGrp="1"/>
          </p:cNvSpPr>
          <p:nvPr>
            <p:ph sz="half" idx="2"/>
          </p:nvPr>
        </p:nvSpPr>
        <p:spPr>
          <a:xfrm>
            <a:off x="5924550" y="1496292"/>
            <a:ext cx="5429250" cy="4686689"/>
          </a:xfrm>
        </p:spPr>
        <p:txBody>
          <a:bodyPr/>
          <a:lstStyle/>
          <a:p>
            <a:pPr marL="0" indent="0" algn="ctr">
              <a:spcBef>
                <a:spcPts val="600"/>
              </a:spcBef>
              <a:buNone/>
            </a:pPr>
            <a:r>
              <a:rPr lang="en-US" sz="2000" b="1" u="sng">
                <a:solidFill>
                  <a:schemeClr val="accent1"/>
                </a:solidFill>
              </a:rPr>
              <a:t>CMTC</a:t>
            </a:r>
          </a:p>
          <a:p>
            <a:pPr marL="0" indent="0" algn="just">
              <a:lnSpc>
                <a:spcPct val="120000"/>
              </a:lnSpc>
              <a:spcBef>
                <a:spcPts val="1200"/>
              </a:spcBef>
              <a:buNone/>
            </a:pPr>
            <a:r>
              <a:rPr lang="en-US" sz="1600">
                <a:solidFill>
                  <a:schemeClr val="accent1"/>
                </a:solidFill>
              </a:rPr>
              <a:t>Background</a:t>
            </a:r>
          </a:p>
          <a:p>
            <a:pPr>
              <a:lnSpc>
                <a:spcPct val="100000"/>
              </a:lnSpc>
            </a:pPr>
            <a:r>
              <a:rPr lang="en-US" sz="1600"/>
              <a:t>CMTC concept for L3 CSI-RS based measurements has been proposed since R16</a:t>
            </a:r>
          </a:p>
          <a:p>
            <a:pPr algn="just"/>
            <a:r>
              <a:rPr lang="en-US" sz="1600"/>
              <a:t>Group consensus is that CMTC is beneficial to both UE and network in terms of efficient measurement configuration for UE mobility </a:t>
            </a:r>
          </a:p>
          <a:p>
            <a:pPr marL="0" indent="0" algn="just">
              <a:lnSpc>
                <a:spcPct val="120000"/>
              </a:lnSpc>
              <a:spcBef>
                <a:spcPts val="1200"/>
              </a:spcBef>
              <a:buNone/>
            </a:pPr>
            <a:r>
              <a:rPr lang="en-US" sz="1600">
                <a:solidFill>
                  <a:schemeClr val="accent1"/>
                </a:solidFill>
              </a:rPr>
              <a:t>Candidate objectives</a:t>
            </a:r>
          </a:p>
          <a:p>
            <a:pPr algn="just"/>
            <a:r>
              <a:rPr lang="en-US" sz="1600"/>
              <a:t>CMTC configurations</a:t>
            </a:r>
          </a:p>
          <a:p>
            <a:pPr lvl="1" algn="just"/>
            <a:r>
              <a:rPr lang="en-US" sz="1200"/>
              <a:t>CMTC lengths, periodicities and offsets</a:t>
            </a:r>
          </a:p>
          <a:p>
            <a:pPr lvl="1" algn="just"/>
            <a:r>
              <a:rPr lang="en-US" sz="1200"/>
              <a:t>Multiple CMTC configurations</a:t>
            </a:r>
          </a:p>
          <a:p>
            <a:pPr algn="just"/>
            <a:r>
              <a:rPr lang="en-US" sz="1600"/>
              <a:t>CSI-RS measurement requirement updates with CMTC</a:t>
            </a:r>
            <a:endParaRPr lang="en-US" sz="1600" b="1"/>
          </a:p>
          <a:p>
            <a:pPr lvl="1" algn="just">
              <a:spcBef>
                <a:spcPts val="600"/>
              </a:spcBef>
            </a:pPr>
            <a:endParaRPr lang="en-US" sz="1400"/>
          </a:p>
        </p:txBody>
      </p:sp>
      <p:sp>
        <p:nvSpPr>
          <p:cNvPr id="12" name="Content Placeholder 2">
            <a:extLst>
              <a:ext uri="{FF2B5EF4-FFF2-40B4-BE49-F238E27FC236}">
                <a16:creationId xmlns:a16="http://schemas.microsoft.com/office/drawing/2014/main" id="{B7F29A2F-5D67-4776-8298-E612E437B459}"/>
              </a:ext>
            </a:extLst>
          </p:cNvPr>
          <p:cNvSpPr>
            <a:spLocks noGrp="1"/>
          </p:cNvSpPr>
          <p:nvPr>
            <p:ph sz="half" idx="1"/>
          </p:nvPr>
        </p:nvSpPr>
        <p:spPr>
          <a:xfrm>
            <a:off x="381000" y="1497013"/>
            <a:ext cx="5429250" cy="4686300"/>
          </a:xfrm>
        </p:spPr>
        <p:txBody>
          <a:bodyPr numCol="1" spcCol="360000">
            <a:normAutofit/>
          </a:bodyPr>
          <a:lstStyle/>
          <a:p>
            <a:pPr marL="0" indent="0" algn="ctr">
              <a:spcBef>
                <a:spcPts val="600"/>
              </a:spcBef>
              <a:buNone/>
            </a:pPr>
            <a:r>
              <a:rPr lang="en-US" sz="2000" b="1" u="sng" dirty="0">
                <a:solidFill>
                  <a:schemeClr val="accent1"/>
                </a:solidFill>
              </a:rPr>
              <a:t>FR1 + FR1 NR-DC RRM requirements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FR1 + FR1 NR-DC band combinations were introduced in R16 timeframe </a:t>
            </a:r>
          </a:p>
          <a:p>
            <a:pPr algn="just">
              <a:spcBef>
                <a:spcPts val="600"/>
              </a:spcBef>
            </a:pPr>
            <a:r>
              <a:rPr lang="en-US" sz="1600" dirty="0"/>
              <a:t>A very limited set of RRM requirements was defined in R16: only MRTD/MTTD requirements were defined. </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Specify RRM requirements for FR1 + FR1 NR-DC</a:t>
            </a:r>
          </a:p>
          <a:p>
            <a:pPr marL="685800" lvl="2" algn="just">
              <a:spcBef>
                <a:spcPts val="600"/>
              </a:spcBef>
            </a:pPr>
            <a:r>
              <a:rPr lang="en-US" sz="1200" dirty="0"/>
              <a:t>Number of serving carriers requirement</a:t>
            </a:r>
          </a:p>
          <a:p>
            <a:pPr marL="685800" lvl="2" algn="just">
              <a:spcBef>
                <a:spcPts val="600"/>
              </a:spcBef>
            </a:pPr>
            <a:r>
              <a:rPr lang="en-US" sz="1200" dirty="0" err="1"/>
              <a:t>PSCell</a:t>
            </a:r>
            <a:r>
              <a:rPr lang="en-US" sz="1200" dirty="0"/>
              <a:t> addition and release delay requirement</a:t>
            </a:r>
          </a:p>
          <a:p>
            <a:pPr marL="685800" lvl="2" algn="just">
              <a:spcBef>
                <a:spcPts val="600"/>
              </a:spcBef>
            </a:pPr>
            <a:r>
              <a:rPr lang="en-US" sz="1200" dirty="0" err="1"/>
              <a:t>PSCell</a:t>
            </a:r>
            <a:r>
              <a:rPr lang="en-US" sz="1200" dirty="0"/>
              <a:t> change and conditional </a:t>
            </a:r>
            <a:r>
              <a:rPr lang="en-US" sz="1200" dirty="0" err="1"/>
              <a:t>PSCell</a:t>
            </a:r>
            <a:r>
              <a:rPr lang="en-US" sz="1200" dirty="0"/>
              <a:t> change delay requirements</a:t>
            </a:r>
          </a:p>
          <a:p>
            <a:pPr marL="685800" lvl="2" algn="just">
              <a:spcBef>
                <a:spcPts val="600"/>
              </a:spcBef>
            </a:pPr>
            <a:r>
              <a:rPr lang="en-US" sz="1200" dirty="0"/>
              <a:t>Scheduling availability of UE during RLM and BFD</a:t>
            </a:r>
          </a:p>
          <a:p>
            <a:pPr marL="685800" lvl="2" algn="just">
              <a:spcBef>
                <a:spcPts val="600"/>
              </a:spcBef>
            </a:pPr>
            <a:r>
              <a:rPr lang="en-US" sz="1200" dirty="0"/>
              <a:t>CSSF for NR-DC</a:t>
            </a:r>
          </a:p>
          <a:p>
            <a:pPr algn="just">
              <a:spcBef>
                <a:spcPts val="600"/>
              </a:spcBef>
            </a:pPr>
            <a:r>
              <a:rPr lang="en-US" sz="1600" dirty="0"/>
              <a:t>Study possibility of release independence from R16</a:t>
            </a:r>
          </a:p>
        </p:txBody>
      </p:sp>
    </p:spTree>
    <p:extLst>
      <p:ext uri="{BB962C8B-B14F-4D97-AF65-F5344CB8AC3E}">
        <p14:creationId xmlns:p14="http://schemas.microsoft.com/office/powerpoint/2010/main" val="2931212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a:t>General/Leftover Enhancements</a:t>
            </a:r>
            <a:endParaRPr lang="en-US"/>
          </a:p>
        </p:txBody>
      </p:sp>
      <p:sp>
        <p:nvSpPr>
          <p:cNvPr id="8" name="Content Placeholder 2">
            <a:extLst>
              <a:ext uri="{FF2B5EF4-FFF2-40B4-BE49-F238E27FC236}">
                <a16:creationId xmlns:a16="http://schemas.microsoft.com/office/drawing/2014/main" id="{FAC24305-5297-4434-939E-1E156B75E7D8}"/>
              </a:ext>
            </a:extLst>
          </p:cNvPr>
          <p:cNvSpPr>
            <a:spLocks noGrp="1"/>
          </p:cNvSpPr>
          <p:nvPr>
            <p:ph sz="half" idx="2"/>
          </p:nvPr>
        </p:nvSpPr>
        <p:spPr>
          <a:xfrm>
            <a:off x="5924550" y="1497013"/>
            <a:ext cx="5429250" cy="4686300"/>
          </a:xfrm>
        </p:spPr>
        <p:txBody>
          <a:bodyPr numCol="1" spcCol="360000">
            <a:normAutofit/>
          </a:bodyPr>
          <a:lstStyle/>
          <a:p>
            <a:pPr marL="0" indent="0" algn="ctr">
              <a:spcBef>
                <a:spcPts val="600"/>
              </a:spcBef>
              <a:buNone/>
            </a:pPr>
            <a:r>
              <a:rPr lang="en-US" sz="2000" b="1" u="sng">
                <a:solidFill>
                  <a:schemeClr val="accent1"/>
                </a:solidFill>
              </a:rPr>
              <a:t>TCI state switch enhancement</a:t>
            </a:r>
          </a:p>
          <a:p>
            <a:pPr marL="0" indent="0" algn="just">
              <a:lnSpc>
                <a:spcPct val="120000"/>
              </a:lnSpc>
              <a:spcBef>
                <a:spcPts val="1200"/>
              </a:spcBef>
              <a:buNone/>
            </a:pPr>
            <a:r>
              <a:rPr lang="en-US" sz="1600">
                <a:solidFill>
                  <a:schemeClr val="accent1"/>
                </a:solidFill>
              </a:rPr>
              <a:t>Background</a:t>
            </a:r>
          </a:p>
          <a:p>
            <a:pPr>
              <a:lnSpc>
                <a:spcPct val="100000"/>
              </a:lnSpc>
            </a:pPr>
            <a:r>
              <a:rPr lang="en-US" sz="1600"/>
              <a:t>In Rel-16 TCI switching requirement, there was a time gap where UE is not required to receive DL data; it will have impact on the throughput performance in case the first SSB arrives relatively later</a:t>
            </a:r>
          </a:p>
          <a:p>
            <a:pPr>
              <a:lnSpc>
                <a:spcPct val="100000"/>
              </a:lnSpc>
            </a:pPr>
            <a:r>
              <a:rPr lang="en-US" sz="1600"/>
              <a:t>RAN4 is to further discuss if UE behavior can be enhanced to receive DL data during the time gap of </a:t>
            </a:r>
            <a:r>
              <a:rPr lang="en-US" sz="1600" err="1"/>
              <a:t>Tfirst</a:t>
            </a:r>
            <a:r>
              <a:rPr lang="en-US" sz="1600"/>
              <a:t>-SSB</a:t>
            </a:r>
          </a:p>
          <a:p>
            <a:pPr marL="0" indent="0" algn="just">
              <a:lnSpc>
                <a:spcPct val="120000"/>
              </a:lnSpc>
              <a:spcBef>
                <a:spcPts val="1200"/>
              </a:spcBef>
              <a:buNone/>
            </a:pPr>
            <a:r>
              <a:rPr lang="en-US" sz="1600">
                <a:solidFill>
                  <a:schemeClr val="accent1"/>
                </a:solidFill>
              </a:rPr>
              <a:t>Candidate objectives </a:t>
            </a:r>
          </a:p>
          <a:p>
            <a:pPr algn="just"/>
            <a:r>
              <a:rPr lang="en-US" sz="1600"/>
              <a:t>Enhancement to maintain the UE reception and transmission during the period (or part of period) of MAC CE based TCI switching</a:t>
            </a:r>
          </a:p>
          <a:p>
            <a:pPr algn="just"/>
            <a:r>
              <a:rPr lang="en-US" sz="1600"/>
              <a:t>Enhancement to maintain the UE reception and transmission during the period (or part of period) of RRC based TCI switching</a:t>
            </a:r>
          </a:p>
          <a:p>
            <a:pPr lvl="1" algn="just">
              <a:spcBef>
                <a:spcPts val="600"/>
              </a:spcBef>
            </a:pPr>
            <a:endParaRPr lang="en-US" sz="1400"/>
          </a:p>
        </p:txBody>
      </p:sp>
      <p:sp>
        <p:nvSpPr>
          <p:cNvPr id="11" name="Content Placeholder 3">
            <a:extLst>
              <a:ext uri="{FF2B5EF4-FFF2-40B4-BE49-F238E27FC236}">
                <a16:creationId xmlns:a16="http://schemas.microsoft.com/office/drawing/2014/main" id="{864084FB-0E24-4A91-A82B-C168A7EE44C8}"/>
              </a:ext>
            </a:extLst>
          </p:cNvPr>
          <p:cNvSpPr txBox="1">
            <a:spLocks noGrp="1"/>
          </p:cNvSpPr>
          <p:nvPr>
            <p:ph sz="half" idx="1"/>
          </p:nvPr>
        </p:nvSpPr>
        <p:spPr>
          <a:xfrm>
            <a:off x="381000" y="1497013"/>
            <a:ext cx="5429250" cy="4686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IntelOne Display Regular" panose="020B0503020203020204" pitchFamily="34" charset="0"/>
              <a:buNone/>
            </a:pPr>
            <a:r>
              <a:rPr lang="en-US" sz="2000" b="1" u="sng">
                <a:solidFill>
                  <a:schemeClr val="accent1"/>
                </a:solidFill>
              </a:rPr>
              <a:t>RLM enhancement</a:t>
            </a:r>
          </a:p>
          <a:p>
            <a:pPr marL="0" indent="0" algn="just">
              <a:lnSpc>
                <a:spcPct val="120000"/>
              </a:lnSpc>
              <a:spcBef>
                <a:spcPts val="1200"/>
              </a:spcBef>
              <a:buFont typeface="IntelOne Display Regular" panose="020B0503020203020204" pitchFamily="34" charset="0"/>
              <a:buNone/>
            </a:pPr>
            <a:r>
              <a:rPr lang="en-US" sz="1600">
                <a:solidFill>
                  <a:schemeClr val="accent1"/>
                </a:solidFill>
              </a:rPr>
              <a:t>Background</a:t>
            </a:r>
          </a:p>
          <a:p>
            <a:pPr>
              <a:lnSpc>
                <a:spcPct val="100000"/>
              </a:lnSpc>
            </a:pPr>
            <a:r>
              <a:rPr lang="en-US" sz="1600"/>
              <a:t>The second IS/OOS BLER has already been supported in RAN1 since R15. However, it cannot be correctly implemented since no corresponding RAN4 requirements</a:t>
            </a:r>
          </a:p>
          <a:p>
            <a:pPr>
              <a:lnSpc>
                <a:spcPct val="100000"/>
              </a:lnSpc>
            </a:pPr>
            <a:r>
              <a:rPr lang="en-US" sz="1600"/>
              <a:t>RAN4 is to specify the second RLM BLER pair for voice traffic</a:t>
            </a:r>
          </a:p>
          <a:p>
            <a:pPr marL="0" indent="0" algn="just">
              <a:lnSpc>
                <a:spcPct val="120000"/>
              </a:lnSpc>
              <a:spcBef>
                <a:spcPts val="1200"/>
              </a:spcBef>
              <a:buFont typeface="IntelOne Display Regular" panose="020B0503020203020204" pitchFamily="34" charset="0"/>
              <a:buNone/>
            </a:pPr>
            <a:r>
              <a:rPr lang="en-US" sz="1600">
                <a:solidFill>
                  <a:schemeClr val="accent1"/>
                </a:solidFill>
              </a:rPr>
              <a:t>Candidate objectives</a:t>
            </a:r>
          </a:p>
          <a:p>
            <a:pPr algn="just"/>
            <a:r>
              <a:rPr lang="en-US" sz="1600"/>
              <a:t>Specify the second IS/OOS BLER pair for </a:t>
            </a:r>
            <a:r>
              <a:rPr lang="en-US" sz="1600" err="1"/>
              <a:t>VoNR</a:t>
            </a:r>
            <a:r>
              <a:rPr lang="en-US" sz="1600"/>
              <a:t> service</a:t>
            </a:r>
          </a:p>
          <a:p>
            <a:pPr algn="just">
              <a:spcBef>
                <a:spcPts val="600"/>
              </a:spcBef>
            </a:pPr>
            <a:endParaRPr lang="en-US" sz="1600"/>
          </a:p>
          <a:p>
            <a:pPr algn="just">
              <a:spcBef>
                <a:spcPts val="600"/>
              </a:spcBef>
            </a:pPr>
            <a:endParaRPr lang="en-US" sz="1600" b="1"/>
          </a:p>
          <a:p>
            <a:pPr lvl="1" algn="just">
              <a:spcBef>
                <a:spcPts val="600"/>
              </a:spcBef>
            </a:pPr>
            <a:endParaRPr lang="en-US" sz="1400"/>
          </a:p>
        </p:txBody>
      </p:sp>
      <p:grpSp>
        <p:nvGrpSpPr>
          <p:cNvPr id="18" name="Group 17">
            <a:extLst>
              <a:ext uri="{FF2B5EF4-FFF2-40B4-BE49-F238E27FC236}">
                <a16:creationId xmlns:a16="http://schemas.microsoft.com/office/drawing/2014/main" id="{8D8E444F-4E34-4C22-BAAA-5AA6CF2CAEF2}"/>
              </a:ext>
            </a:extLst>
          </p:cNvPr>
          <p:cNvGrpSpPr/>
          <p:nvPr/>
        </p:nvGrpSpPr>
        <p:grpSpPr>
          <a:xfrm>
            <a:off x="1666875" y="4989908"/>
            <a:ext cx="2854325" cy="742157"/>
            <a:chOff x="1209675" y="4989037"/>
            <a:chExt cx="3371850" cy="914400"/>
          </a:xfrm>
        </p:grpSpPr>
        <p:pic>
          <p:nvPicPr>
            <p:cNvPr id="13" name="Graphic 12" descr="Voice with solid fill">
              <a:extLst>
                <a:ext uri="{FF2B5EF4-FFF2-40B4-BE49-F238E27FC236}">
                  <a16:creationId xmlns:a16="http://schemas.microsoft.com/office/drawing/2014/main" id="{95288060-DDD5-410C-B15A-AD3C2984AA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67125" y="4989037"/>
              <a:ext cx="914400" cy="914400"/>
            </a:xfrm>
            <a:prstGeom prst="rect">
              <a:avLst/>
            </a:prstGeom>
          </p:spPr>
        </p:pic>
        <p:pic>
          <p:nvPicPr>
            <p:cNvPr id="15" name="Graphic 14" descr="Radio microphone with solid fill">
              <a:extLst>
                <a:ext uri="{FF2B5EF4-FFF2-40B4-BE49-F238E27FC236}">
                  <a16:creationId xmlns:a16="http://schemas.microsoft.com/office/drawing/2014/main" id="{7CCB221A-6D7A-4493-AE22-73BEF08BE47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38400" y="4989037"/>
              <a:ext cx="914400" cy="914400"/>
            </a:xfrm>
            <a:prstGeom prst="rect">
              <a:avLst/>
            </a:prstGeom>
          </p:spPr>
        </p:pic>
        <p:pic>
          <p:nvPicPr>
            <p:cNvPr id="17" name="Graphic 16" descr="Speech outline">
              <a:extLst>
                <a:ext uri="{FF2B5EF4-FFF2-40B4-BE49-F238E27FC236}">
                  <a16:creationId xmlns:a16="http://schemas.microsoft.com/office/drawing/2014/main" id="{E645D223-30CE-462F-B8F2-A98807D55C6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09675" y="4989037"/>
              <a:ext cx="914400" cy="914400"/>
            </a:xfrm>
            <a:prstGeom prst="rect">
              <a:avLst/>
            </a:prstGeom>
          </p:spPr>
        </p:pic>
      </p:grpSp>
    </p:spTree>
    <p:extLst>
      <p:ext uri="{BB962C8B-B14F-4D97-AF65-F5344CB8AC3E}">
        <p14:creationId xmlns:p14="http://schemas.microsoft.com/office/powerpoint/2010/main" val="3857566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44054-4CA9-4D3B-93D3-0D5CAF634EDD}"/>
              </a:ext>
            </a:extLst>
          </p:cNvPr>
          <p:cNvSpPr>
            <a:spLocks noGrp="1"/>
          </p:cNvSpPr>
          <p:nvPr>
            <p:ph type="title"/>
          </p:nvPr>
        </p:nvSpPr>
        <p:spPr/>
        <p:txBody>
          <a:bodyPr/>
          <a:lstStyle/>
          <a:p>
            <a:r>
              <a:rPr lang="en-US" b="1" dirty="0"/>
              <a:t>Measurement Gap Related Enhancements</a:t>
            </a:r>
            <a:endParaRPr lang="en-US" dirty="0"/>
          </a:p>
        </p:txBody>
      </p:sp>
      <p:sp>
        <p:nvSpPr>
          <p:cNvPr id="4" name="Content Placeholder 3">
            <a:extLst>
              <a:ext uri="{FF2B5EF4-FFF2-40B4-BE49-F238E27FC236}">
                <a16:creationId xmlns:a16="http://schemas.microsoft.com/office/drawing/2014/main" id="{2B5419D5-99DD-4183-879A-59ECDC36245F}"/>
              </a:ext>
            </a:extLst>
          </p:cNvPr>
          <p:cNvSpPr>
            <a:spLocks noGrp="1"/>
          </p:cNvSpPr>
          <p:nvPr>
            <p:ph sz="half" idx="2"/>
          </p:nvPr>
        </p:nvSpPr>
        <p:spPr/>
        <p:txBody>
          <a:bodyPr/>
          <a:lstStyle/>
          <a:p>
            <a:pPr marL="0" indent="0" algn="ctr">
              <a:spcBef>
                <a:spcPts val="600"/>
              </a:spcBef>
              <a:buNone/>
            </a:pPr>
            <a:r>
              <a:rPr lang="en-US" sz="2000" b="1" u="sng" dirty="0" err="1">
                <a:solidFill>
                  <a:schemeClr val="accent1"/>
                </a:solidFill>
              </a:rPr>
              <a:t>NeedForGapInfoNR</a:t>
            </a:r>
            <a:r>
              <a:rPr lang="en-US" sz="2000" b="1" u="sng" dirty="0">
                <a:solidFill>
                  <a:schemeClr val="accent1"/>
                </a:solidFill>
              </a:rPr>
              <a:t> requirements</a:t>
            </a: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RAN2 introduced </a:t>
            </a:r>
            <a:r>
              <a:rPr lang="en-US" sz="1600" dirty="0" err="1"/>
              <a:t>NeedForGapInfoNR</a:t>
            </a:r>
            <a:r>
              <a:rPr lang="en-US" sz="1600" dirty="0"/>
              <a:t> capability in TEI16</a:t>
            </a:r>
          </a:p>
          <a:p>
            <a:pPr algn="just">
              <a:spcBef>
                <a:spcPts val="600"/>
              </a:spcBef>
            </a:pPr>
            <a:r>
              <a:rPr lang="en-US" sz="1600" dirty="0"/>
              <a:t>RAN4 impact is non-trivial for UEs capable of no-gap measurements </a:t>
            </a:r>
          </a:p>
          <a:p>
            <a:pPr algn="just">
              <a:spcBef>
                <a:spcPts val="600"/>
              </a:spcBef>
            </a:pPr>
            <a:r>
              <a:rPr lang="en-US" sz="1600" dirty="0"/>
              <a:t>RAN4 consensus is that measurement requirements need to be updated</a:t>
            </a:r>
          </a:p>
          <a:p>
            <a:pPr marL="0" indent="0" algn="just">
              <a:lnSpc>
                <a:spcPct val="100000"/>
              </a:lnSpc>
              <a:spcBef>
                <a:spcPts val="1200"/>
              </a:spcBef>
              <a:buNone/>
            </a:pPr>
            <a:r>
              <a:rPr lang="en-US" sz="1600" dirty="0">
                <a:solidFill>
                  <a:schemeClr val="accent1"/>
                </a:solidFill>
              </a:rPr>
              <a:t>Candidate objectives </a:t>
            </a:r>
          </a:p>
          <a:p>
            <a:pPr algn="just">
              <a:spcBef>
                <a:spcPts val="600"/>
              </a:spcBef>
            </a:pPr>
            <a:r>
              <a:rPr lang="en-US" sz="1600" dirty="0"/>
              <a:t>Specify interruption due to retuning the vacant chain</a:t>
            </a:r>
          </a:p>
          <a:p>
            <a:pPr algn="just">
              <a:spcBef>
                <a:spcPts val="600"/>
              </a:spcBef>
            </a:pPr>
            <a:r>
              <a:rPr lang="en-US" sz="1600" dirty="0"/>
              <a:t>Impacts on RRM measurement requirements with gaps</a:t>
            </a:r>
          </a:p>
          <a:p>
            <a:pPr lvl="1" algn="just"/>
            <a:r>
              <a:rPr lang="en-US" sz="1200" dirty="0"/>
              <a:t>CSSF</a:t>
            </a:r>
          </a:p>
          <a:p>
            <a:pPr lvl="1" algn="just"/>
            <a:r>
              <a:rPr lang="en-US" sz="1200" dirty="0"/>
              <a:t>Measurement period</a:t>
            </a:r>
          </a:p>
          <a:p>
            <a:pPr lvl="1" algn="just"/>
            <a:r>
              <a:rPr lang="en-US" sz="1200" dirty="0"/>
              <a:t>Scheduling restrictions</a:t>
            </a:r>
          </a:p>
          <a:p>
            <a:pPr algn="just">
              <a:spcBef>
                <a:spcPts val="600"/>
              </a:spcBef>
            </a:pPr>
            <a:r>
              <a:rPr lang="en-US" sz="1600" dirty="0"/>
              <a:t>Study possibility of release independence from R16</a:t>
            </a:r>
          </a:p>
          <a:p>
            <a:pPr algn="just">
              <a:spcBef>
                <a:spcPts val="600"/>
              </a:spcBef>
            </a:pPr>
            <a:endParaRPr lang="en-US" sz="1600" b="1" dirty="0"/>
          </a:p>
          <a:p>
            <a:pPr lvl="1" algn="just">
              <a:spcBef>
                <a:spcPts val="600"/>
              </a:spcBef>
            </a:pPr>
            <a:endParaRPr lang="en-US" sz="1400" dirty="0"/>
          </a:p>
        </p:txBody>
      </p:sp>
      <p:sp>
        <p:nvSpPr>
          <p:cNvPr id="8" name="Content Placeholder 2">
            <a:extLst>
              <a:ext uri="{FF2B5EF4-FFF2-40B4-BE49-F238E27FC236}">
                <a16:creationId xmlns:a16="http://schemas.microsoft.com/office/drawing/2014/main" id="{798B5E2F-215F-4D0B-B43C-8AC8A3E98778}"/>
              </a:ext>
            </a:extLst>
          </p:cNvPr>
          <p:cNvSpPr>
            <a:spLocks noGrp="1"/>
          </p:cNvSpPr>
          <p:nvPr>
            <p:ph sz="half" idx="1"/>
          </p:nvPr>
        </p:nvSpPr>
        <p:spPr>
          <a:xfrm>
            <a:off x="381000" y="1497013"/>
            <a:ext cx="5429250" cy="4686300"/>
          </a:xfrm>
        </p:spPr>
        <p:txBody>
          <a:bodyPr numCol="1" spcCol="360000">
            <a:normAutofit lnSpcReduction="10000"/>
          </a:bodyPr>
          <a:lstStyle/>
          <a:p>
            <a:pPr marL="0" indent="0" algn="ctr">
              <a:spcBef>
                <a:spcPts val="600"/>
              </a:spcBef>
              <a:buNone/>
            </a:pPr>
            <a:r>
              <a:rPr lang="en-US" sz="2000" b="1" u="sng">
                <a:solidFill>
                  <a:schemeClr val="accent1"/>
                </a:solidFill>
              </a:rPr>
              <a:t>Per-FR gap indication enhancement</a:t>
            </a:r>
          </a:p>
          <a:p>
            <a:pPr marL="0" indent="0" algn="just">
              <a:lnSpc>
                <a:spcPct val="110000"/>
              </a:lnSpc>
              <a:spcBef>
                <a:spcPts val="1200"/>
              </a:spcBef>
              <a:buNone/>
            </a:pPr>
            <a:r>
              <a:rPr lang="en-US" sz="1600">
                <a:solidFill>
                  <a:schemeClr val="accent1"/>
                </a:solidFill>
              </a:rPr>
              <a:t>Background</a:t>
            </a:r>
          </a:p>
          <a:p>
            <a:pPr>
              <a:lnSpc>
                <a:spcPct val="100000"/>
              </a:lnSpc>
            </a:pPr>
            <a:r>
              <a:rPr lang="en-US" sz="1600"/>
              <a:t>In Rel-16 RAN4 discussed enhancements in indicating UE per-FR gap capabilities. Per-BC indication of per-FR gap capabilities was proposed by several companies </a:t>
            </a:r>
          </a:p>
          <a:p>
            <a:pPr algn="just"/>
            <a:r>
              <a:rPr lang="en-US" sz="1600"/>
              <a:t>No final conclusions were reached, and companies indicated interest to continue the work to study UE baseband constraints</a:t>
            </a:r>
          </a:p>
          <a:p>
            <a:pPr marL="0" indent="0" algn="just">
              <a:lnSpc>
                <a:spcPct val="120000"/>
              </a:lnSpc>
              <a:spcBef>
                <a:spcPts val="1200"/>
              </a:spcBef>
              <a:buNone/>
            </a:pPr>
            <a:r>
              <a:rPr lang="en-US" sz="1600">
                <a:solidFill>
                  <a:schemeClr val="accent1"/>
                </a:solidFill>
              </a:rPr>
              <a:t>Candidate objectives </a:t>
            </a:r>
          </a:p>
          <a:p>
            <a:pPr algn="just"/>
            <a:r>
              <a:rPr lang="en-US" sz="1600"/>
              <a:t>Enhance indication of UE per-FR gap capabilities</a:t>
            </a:r>
          </a:p>
          <a:p>
            <a:pPr algn="just"/>
            <a:r>
              <a:rPr lang="en-US" sz="1600"/>
              <a:t>Study Per-BC indication of per-FR gap capabilities impacts</a:t>
            </a:r>
          </a:p>
          <a:p>
            <a:pPr lvl="1" algn="just"/>
            <a:r>
              <a:rPr lang="en-US" sz="1200"/>
              <a:t>All DL interruptions involving FR1+FR2 BC</a:t>
            </a:r>
          </a:p>
          <a:p>
            <a:pPr lvl="1" algn="just"/>
            <a:r>
              <a:rPr lang="en-US" sz="1200"/>
              <a:t>Delay at activation of multiple DL </a:t>
            </a:r>
            <a:r>
              <a:rPr lang="en-US" sz="1200" err="1"/>
              <a:t>Scells</a:t>
            </a:r>
            <a:endParaRPr lang="en-US" sz="1200"/>
          </a:p>
          <a:p>
            <a:pPr lvl="1" algn="just"/>
            <a:r>
              <a:rPr lang="en-US" sz="1200"/>
              <a:t>Delay at all kinds of BWP switch on multiple CCs</a:t>
            </a:r>
          </a:p>
          <a:p>
            <a:pPr lvl="1" algn="just"/>
            <a:r>
              <a:rPr lang="en-US" sz="1200"/>
              <a:t>Additional delay of measurement reporting upon SRS carrier switch</a:t>
            </a:r>
          </a:p>
          <a:p>
            <a:pPr lvl="1" algn="just"/>
            <a:r>
              <a:rPr lang="en-US" sz="1200"/>
              <a:t>Autonomous gaps</a:t>
            </a:r>
          </a:p>
          <a:p>
            <a:pPr algn="just"/>
            <a:r>
              <a:rPr lang="en-US" sz="1600"/>
              <a:t>Other indication is not precluded</a:t>
            </a:r>
            <a:endParaRPr lang="en-US" sz="1600" b="1"/>
          </a:p>
        </p:txBody>
      </p:sp>
    </p:spTree>
    <p:extLst>
      <p:ext uri="{BB962C8B-B14F-4D97-AF65-F5344CB8AC3E}">
        <p14:creationId xmlns:p14="http://schemas.microsoft.com/office/powerpoint/2010/main" val="3676694161"/>
      </p:ext>
    </p:extLst>
  </p:cSld>
  <p:clrMapOvr>
    <a:masterClrMapping/>
  </p:clrMapOvr>
</p:sld>
</file>

<file path=ppt/theme/theme1.xml><?xml version="1.0" encoding="utf-8"?>
<a:theme xmlns:a="http://schemas.openxmlformats.org/drawingml/2006/main" name="intel2021">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IntelOne">
      <a:majorFont>
        <a:latin typeface="IntelOne Display Light"/>
        <a:ea typeface="Helvetica Neue"/>
        <a:cs typeface="Helvetica Neue"/>
      </a:majorFont>
      <a:minorFont>
        <a:latin typeface="IntelOne Display Regular"/>
        <a:ea typeface="Helvetica Neue"/>
        <a:cs typeface="Helvetica Neu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l2021" id="{171E6044-9C15-40B0-A76A-F0D17006067F}" vid="{EBAD7A7E-D826-4330-8CB6-EDECE736ABA8}"/>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fec27805-09a8-40a2-bd80-053a1fed723f">
      <UserInfo>
        <DisplayName>Belov, Dmitry</DisplayName>
        <AccountId>13</AccountId>
        <AccountType/>
      </UserInfo>
      <UserInfo>
        <DisplayName>Bolotin, Ilya</DisplayName>
        <AccountId>28</AccountId>
        <AccountType/>
      </UserInfo>
      <UserInfo>
        <DisplayName>Putilin, Artyom</DisplayName>
        <AccountId>12</AccountId>
        <AccountType/>
      </UserInfo>
      <UserInfo>
        <DisplayName>Chervyakov, Andrey</DisplayName>
        <AccountId>6</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6C5AE73D3C80D4584FE298A5AB42D97" ma:contentTypeVersion="6" ma:contentTypeDescription="Create a new document." ma:contentTypeScope="" ma:versionID="0218ba80185af4ffc532da3193178dec">
  <xsd:schema xmlns:xsd="http://www.w3.org/2001/XMLSchema" xmlns:xs="http://www.w3.org/2001/XMLSchema" xmlns:p="http://schemas.microsoft.com/office/2006/metadata/properties" xmlns:ns2="6f30b71e-bcaf-4bc3-8acb-e44453a8cc7d" xmlns:ns3="fec27805-09a8-40a2-bd80-053a1fed723f" targetNamespace="http://schemas.microsoft.com/office/2006/metadata/properties" ma:root="true" ma:fieldsID="0245353ec81728d22a34b46b49b47554" ns2:_="" ns3:_="">
    <xsd:import namespace="6f30b71e-bcaf-4bc3-8acb-e44453a8cc7d"/>
    <xsd:import namespace="fec27805-09a8-40a2-bd80-053a1fed723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30b71e-bcaf-4bc3-8acb-e44453a8c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ec27805-09a8-40a2-bd80-053a1fed723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4B8A99-8161-4D52-8DFD-478F5C1B3170}">
  <ds:schemaRefs>
    <ds:schemaRef ds:uri="6f30b71e-bcaf-4bc3-8acb-e44453a8cc7d"/>
    <ds:schemaRef ds:uri="fec27805-09a8-40a2-bd80-053a1fed72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01C66F3-FBD8-4B0F-98D9-445FE3649D01}">
  <ds:schemaRefs>
    <ds:schemaRef ds:uri="http://schemas.microsoft.com/sharepoint/v3/contenttype/forms"/>
  </ds:schemaRefs>
</ds:datastoreItem>
</file>

<file path=customXml/itemProps3.xml><?xml version="1.0" encoding="utf-8"?>
<ds:datastoreItem xmlns:ds="http://schemas.openxmlformats.org/officeDocument/2006/customXml" ds:itemID="{FA5A55F6-2C8F-43A8-9A06-58637A407D3A}">
  <ds:schemaRefs>
    <ds:schemaRef ds:uri="6f30b71e-bcaf-4bc3-8acb-e44453a8cc7d"/>
    <ds:schemaRef ds:uri="fec27805-09a8-40a2-bd80-053a1fed72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250</TotalTime>
  <Words>1726</Words>
  <Application>Microsoft Office PowerPoint</Application>
  <PresentationFormat>Widescreen</PresentationFormat>
  <Paragraphs>187</Paragraphs>
  <Slides>13</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Helvetica Neue</vt:lpstr>
      <vt:lpstr>Arial</vt:lpstr>
      <vt:lpstr>Calibri</vt:lpstr>
      <vt:lpstr>IntelOne Display Light</vt:lpstr>
      <vt:lpstr>IntelOne Display Regular</vt:lpstr>
      <vt:lpstr>intel2021</vt:lpstr>
      <vt:lpstr>Views on RAN4 Rel-18:  RRM Enhancements</vt:lpstr>
      <vt:lpstr>Introduction</vt:lpstr>
      <vt:lpstr>Introduction</vt:lpstr>
      <vt:lpstr>Candidate Rel-18 objectives </vt:lpstr>
      <vt:lpstr>FR2 Enhancements</vt:lpstr>
      <vt:lpstr>FR2 Enhancements</vt:lpstr>
      <vt:lpstr>General/Leftover Enhancements</vt:lpstr>
      <vt:lpstr>General/Leftover Enhancements</vt:lpstr>
      <vt:lpstr>Measurement Gap Related Enhancements</vt:lpstr>
      <vt:lpstr>Measurement Gap Related Enhancements</vt:lpstr>
      <vt:lpstr>FR2 HST Enhancements</vt:lpstr>
      <vt:lpstr>FR2 HST Enhancements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RAN4 Rel-18:  RRM Enhancements</dc:title>
  <dc:creator>Intel</dc:creator>
  <cp:lastModifiedBy>Zhang, Meng</cp:lastModifiedBy>
  <cp:revision>1</cp:revision>
  <dcterms:created xsi:type="dcterms:W3CDTF">2020-12-18T12:32:35Z</dcterms:created>
  <dcterms:modified xsi:type="dcterms:W3CDTF">2022-01-10T04:36:35Z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0x010100A6C5AE73D3C80D4584FE298A5AB42D97</vt:lpwstr>
  </property>
</Properties>
</file>