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</p:sldMasterIdLst>
  <p:notesMasterIdLst>
    <p:notesMasterId r:id="rId12"/>
  </p:notesMasterIdLst>
  <p:sldIdLst>
    <p:sldId id="976" r:id="rId5"/>
    <p:sldId id="851" r:id="rId6"/>
    <p:sldId id="852" r:id="rId7"/>
    <p:sldId id="848" r:id="rId8"/>
    <p:sldId id="853" r:id="rId9"/>
    <p:sldId id="850" r:id="rId10"/>
    <p:sldId id="29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Burbidge" initials="RB" lastIdx="5" clrIdx="0">
    <p:extLst>
      <p:ext uri="{19B8F6BF-5375-455C-9EA6-DF929625EA0E}">
        <p15:presenceInfo xmlns:p15="http://schemas.microsoft.com/office/powerpoint/2012/main" userId="Richard Burbidge" providerId="None"/>
      </p:ext>
    </p:extLst>
  </p:cmAuthor>
  <p:cmAuthor id="2" name="Heo, Youn Hyoung" initials="HYH" lastIdx="2" clrIdx="1">
    <p:extLst>
      <p:ext uri="{19B8F6BF-5375-455C-9EA6-DF929625EA0E}">
        <p15:presenceInfo xmlns:p15="http://schemas.microsoft.com/office/powerpoint/2012/main" userId="S::youn.hyoung.heo@intel.com::37c016d6-07b5-48b2-81d7-44cb63f66edc" providerId="AD"/>
      </p:ext>
    </p:extLst>
  </p:cmAuthor>
  <p:cmAuthor id="3" name="Kim, Jiwoo" initials="KJ" lastIdx="1" clrIdx="2">
    <p:extLst>
      <p:ext uri="{19B8F6BF-5375-455C-9EA6-DF929625EA0E}">
        <p15:presenceInfo xmlns:p15="http://schemas.microsoft.com/office/powerpoint/2012/main" userId="S::jiwoo.kim@intel.com::fb274f52-7448-4f5f-8282-633eb88d7d5c" providerId="AD"/>
      </p:ext>
    </p:extLst>
  </p:cmAuthor>
  <p:cmAuthor id="4" name="Intel2" initials="CA" lastIdx="3" clrIdx="3">
    <p:extLst>
      <p:ext uri="{19B8F6BF-5375-455C-9EA6-DF929625EA0E}">
        <p15:presenceInfo xmlns:p15="http://schemas.microsoft.com/office/powerpoint/2012/main" userId="Intel2" providerId="None"/>
      </p:ext>
    </p:extLst>
  </p:cmAuthor>
  <p:cmAuthor id="5" name="Andrey" initials="CA" lastIdx="3" clrIdx="4">
    <p:extLst>
      <p:ext uri="{19B8F6BF-5375-455C-9EA6-DF929625EA0E}">
        <p15:presenceInfo xmlns:p15="http://schemas.microsoft.com/office/powerpoint/2012/main" userId="Andr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840995-37DD-4B3B-ADA6-246B66800B9F}" v="1" dt="2022-01-10T15:55:38.0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AAB3E7F3-07C4-4FD1-935A-13A2692D9947}"/>
    <pc:docChg chg="undo custSel addSld delSld modSld">
      <pc:chgData name="Chervyakov, Andrey" userId="dbdfc4e7-c505-4785-a117-c03dfe609c52" providerId="ADAL" clId="{AAB3E7F3-07C4-4FD1-935A-13A2692D9947}" dt="2021-03-15T12:37:37.947" v="223" actId="5793"/>
      <pc:docMkLst>
        <pc:docMk/>
      </pc:docMkLst>
      <pc:sldChg chg="modSp mod">
        <pc:chgData name="Chervyakov, Andrey" userId="dbdfc4e7-c505-4785-a117-c03dfe609c52" providerId="ADAL" clId="{AAB3E7F3-07C4-4FD1-935A-13A2692D9947}" dt="2021-03-15T12:26:55.995" v="22" actId="6549"/>
        <pc:sldMkLst>
          <pc:docMk/>
          <pc:sldMk cId="904569255" sldId="338"/>
        </pc:sldMkLst>
        <pc:spChg chg="mod">
          <ac:chgData name="Chervyakov, Andrey" userId="dbdfc4e7-c505-4785-a117-c03dfe609c52" providerId="ADAL" clId="{AAB3E7F3-07C4-4FD1-935A-13A2692D9947}" dt="2021-03-15T12:26:55.995" v="22" actId="6549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AAB3E7F3-07C4-4FD1-935A-13A2692D9947}" dt="2021-03-15T12:26:27.162" v="2" actId="6549"/>
          <ac:spMkLst>
            <pc:docMk/>
            <pc:sldMk cId="904569255" sldId="338"/>
            <ac:spMk id="3" creationId="{04771246-319D-4C3A-9DB1-8C4D30A3AD33}"/>
          </ac:spMkLst>
        </pc:spChg>
      </pc:sldChg>
      <pc:sldChg chg="del">
        <pc:chgData name="Chervyakov, Andrey" userId="dbdfc4e7-c505-4785-a117-c03dfe609c52" providerId="ADAL" clId="{AAB3E7F3-07C4-4FD1-935A-13A2692D9947}" dt="2021-03-15T12:27:49.819" v="29" actId="47"/>
        <pc:sldMkLst>
          <pc:docMk/>
          <pc:sldMk cId="1691464046" sldId="342"/>
        </pc:sldMkLst>
      </pc:sldChg>
      <pc:sldChg chg="del">
        <pc:chgData name="Chervyakov, Andrey" userId="dbdfc4e7-c505-4785-a117-c03dfe609c52" providerId="ADAL" clId="{AAB3E7F3-07C4-4FD1-935A-13A2692D9947}" dt="2021-03-15T12:27:49.819" v="29" actId="47"/>
        <pc:sldMkLst>
          <pc:docMk/>
          <pc:sldMk cId="1182208210" sldId="344"/>
        </pc:sldMkLst>
      </pc:sldChg>
      <pc:sldChg chg="del">
        <pc:chgData name="Chervyakov, Andrey" userId="dbdfc4e7-c505-4785-a117-c03dfe609c52" providerId="ADAL" clId="{AAB3E7F3-07C4-4FD1-935A-13A2692D9947}" dt="2021-03-15T12:27:49.819" v="29" actId="47"/>
        <pc:sldMkLst>
          <pc:docMk/>
          <pc:sldMk cId="2336817737" sldId="345"/>
        </pc:sldMkLst>
      </pc:sldChg>
      <pc:sldChg chg="del">
        <pc:chgData name="Chervyakov, Andrey" userId="dbdfc4e7-c505-4785-a117-c03dfe609c52" providerId="ADAL" clId="{AAB3E7F3-07C4-4FD1-935A-13A2692D9947}" dt="2021-03-15T12:27:49.819" v="29" actId="47"/>
        <pc:sldMkLst>
          <pc:docMk/>
          <pc:sldMk cId="1991844068" sldId="346"/>
        </pc:sldMkLst>
      </pc:sldChg>
      <pc:sldChg chg="modSp new mod">
        <pc:chgData name="Chervyakov, Andrey" userId="dbdfc4e7-c505-4785-a117-c03dfe609c52" providerId="ADAL" clId="{AAB3E7F3-07C4-4FD1-935A-13A2692D9947}" dt="2021-03-15T12:37:37.947" v="223" actId="5793"/>
        <pc:sldMkLst>
          <pc:docMk/>
          <pc:sldMk cId="1292213735" sldId="347"/>
        </pc:sldMkLst>
        <pc:spChg chg="mod">
          <ac:chgData name="Chervyakov, Andrey" userId="dbdfc4e7-c505-4785-a117-c03dfe609c52" providerId="ADAL" clId="{AAB3E7F3-07C4-4FD1-935A-13A2692D9947}" dt="2021-03-15T12:27:32.299" v="26" actId="113"/>
          <ac:spMkLst>
            <pc:docMk/>
            <pc:sldMk cId="1292213735" sldId="347"/>
            <ac:spMk id="2" creationId="{E7244054-4CA9-4D3B-93D3-0D5CAF634EDD}"/>
          </ac:spMkLst>
        </pc:spChg>
        <pc:spChg chg="mod">
          <ac:chgData name="Chervyakov, Andrey" userId="dbdfc4e7-c505-4785-a117-c03dfe609c52" providerId="ADAL" clId="{AAB3E7F3-07C4-4FD1-935A-13A2692D9947}" dt="2021-03-15T12:37:37.947" v="223" actId="5793"/>
          <ac:spMkLst>
            <pc:docMk/>
            <pc:sldMk cId="1292213735" sldId="347"/>
            <ac:spMk id="3" creationId="{A0245996-E417-4CC2-A295-752503B4E57E}"/>
          </ac:spMkLst>
        </pc:spChg>
      </pc:sldChg>
      <pc:sldChg chg="modSp new mod">
        <pc:chgData name="Chervyakov, Andrey" userId="dbdfc4e7-c505-4785-a117-c03dfe609c52" providerId="ADAL" clId="{AAB3E7F3-07C4-4FD1-935A-13A2692D9947}" dt="2021-03-15T12:33:29.050" v="95" actId="404"/>
        <pc:sldMkLst>
          <pc:docMk/>
          <pc:sldMk cId="336122262" sldId="348"/>
        </pc:sldMkLst>
        <pc:spChg chg="mod">
          <ac:chgData name="Chervyakov, Andrey" userId="dbdfc4e7-c505-4785-a117-c03dfe609c52" providerId="ADAL" clId="{AAB3E7F3-07C4-4FD1-935A-13A2692D9947}" dt="2021-03-15T12:27:58.611" v="32" actId="113"/>
          <ac:spMkLst>
            <pc:docMk/>
            <pc:sldMk cId="336122262" sldId="348"/>
            <ac:spMk id="2" creationId="{FEE10FD6-7214-4073-BE87-B7C018C8D1B4}"/>
          </ac:spMkLst>
        </pc:spChg>
        <pc:spChg chg="mod">
          <ac:chgData name="Chervyakov, Andrey" userId="dbdfc4e7-c505-4785-a117-c03dfe609c52" providerId="ADAL" clId="{AAB3E7F3-07C4-4FD1-935A-13A2692D9947}" dt="2021-03-15T12:33:29.050" v="95" actId="404"/>
          <ac:spMkLst>
            <pc:docMk/>
            <pc:sldMk cId="336122262" sldId="348"/>
            <ac:spMk id="3" creationId="{92B343A7-8F85-45DF-ADF2-99C87418236A}"/>
          </ac:spMkLst>
        </pc:spChg>
      </pc:sldChg>
      <pc:sldChg chg="modSp add mod">
        <pc:chgData name="Chervyakov, Andrey" userId="dbdfc4e7-c505-4785-a117-c03dfe609c52" providerId="ADAL" clId="{AAB3E7F3-07C4-4FD1-935A-13A2692D9947}" dt="2021-03-15T12:28:27.502" v="40" actId="27636"/>
        <pc:sldMkLst>
          <pc:docMk/>
          <pc:sldMk cId="2908661529" sldId="349"/>
        </pc:sldMkLst>
        <pc:spChg chg="mod">
          <ac:chgData name="Chervyakov, Andrey" userId="dbdfc4e7-c505-4785-a117-c03dfe609c52" providerId="ADAL" clId="{AAB3E7F3-07C4-4FD1-935A-13A2692D9947}" dt="2021-03-15T12:28:24.615" v="38" actId="20577"/>
          <ac:spMkLst>
            <pc:docMk/>
            <pc:sldMk cId="2908661529" sldId="349"/>
            <ac:spMk id="2" creationId="{FEE10FD6-7214-4073-BE87-B7C018C8D1B4}"/>
          </ac:spMkLst>
        </pc:spChg>
        <pc:spChg chg="mod">
          <ac:chgData name="Chervyakov, Andrey" userId="dbdfc4e7-c505-4785-a117-c03dfe609c52" providerId="ADAL" clId="{AAB3E7F3-07C4-4FD1-935A-13A2692D9947}" dt="2021-03-15T12:28:27.502" v="40" actId="27636"/>
          <ac:spMkLst>
            <pc:docMk/>
            <pc:sldMk cId="2908661529" sldId="349"/>
            <ac:spMk id="3" creationId="{92B343A7-8F85-45DF-ADF2-99C87418236A}"/>
          </ac:spMkLst>
        </pc:spChg>
      </pc:sldChg>
      <pc:sldChg chg="addSp modSp new mod">
        <pc:chgData name="Chervyakov, Andrey" userId="dbdfc4e7-c505-4785-a117-c03dfe609c52" providerId="ADAL" clId="{AAB3E7F3-07C4-4FD1-935A-13A2692D9947}" dt="2021-03-15T12:35:53.504" v="186" actId="5793"/>
        <pc:sldMkLst>
          <pc:docMk/>
          <pc:sldMk cId="1037831674" sldId="350"/>
        </pc:sldMkLst>
        <pc:spChg chg="mod">
          <ac:chgData name="Chervyakov, Andrey" userId="dbdfc4e7-c505-4785-a117-c03dfe609c52" providerId="ADAL" clId="{AAB3E7F3-07C4-4FD1-935A-13A2692D9947}" dt="2021-03-15T12:28:43.075" v="44" actId="113"/>
          <ac:spMkLst>
            <pc:docMk/>
            <pc:sldMk cId="1037831674" sldId="350"/>
            <ac:spMk id="2" creationId="{BDB64536-372C-45C3-8E3B-E04884195505}"/>
          </ac:spMkLst>
        </pc:spChg>
        <pc:spChg chg="mod">
          <ac:chgData name="Chervyakov, Andrey" userId="dbdfc4e7-c505-4785-a117-c03dfe609c52" providerId="ADAL" clId="{AAB3E7F3-07C4-4FD1-935A-13A2692D9947}" dt="2021-03-15T12:35:53.504" v="186" actId="5793"/>
          <ac:spMkLst>
            <pc:docMk/>
            <pc:sldMk cId="1037831674" sldId="350"/>
            <ac:spMk id="3" creationId="{B89EC925-A8A8-4ACC-93B9-0A1F7FDC9667}"/>
          </ac:spMkLst>
        </pc:spChg>
        <pc:graphicFrameChg chg="add mod modGraphic">
          <ac:chgData name="Chervyakov, Andrey" userId="dbdfc4e7-c505-4785-a117-c03dfe609c52" providerId="ADAL" clId="{AAB3E7F3-07C4-4FD1-935A-13A2692D9947}" dt="2021-03-15T12:29:24.005" v="57" actId="14100"/>
          <ac:graphicFrameMkLst>
            <pc:docMk/>
            <pc:sldMk cId="1037831674" sldId="350"/>
            <ac:graphicFrameMk id="4" creationId="{C33ED2CA-8AB7-444E-91F2-B13F50D4F6A0}"/>
          </ac:graphicFrameMkLst>
        </pc:graphicFrameChg>
      </pc:sldChg>
      <pc:sldChg chg="addSp delSp modSp add mod">
        <pc:chgData name="Chervyakov, Andrey" userId="dbdfc4e7-c505-4785-a117-c03dfe609c52" providerId="ADAL" clId="{AAB3E7F3-07C4-4FD1-935A-13A2692D9947}" dt="2021-03-15T12:30:03.942" v="67" actId="20577"/>
        <pc:sldMkLst>
          <pc:docMk/>
          <pc:sldMk cId="2274127679" sldId="351"/>
        </pc:sldMkLst>
        <pc:spChg chg="mod">
          <ac:chgData name="Chervyakov, Andrey" userId="dbdfc4e7-c505-4785-a117-c03dfe609c52" providerId="ADAL" clId="{AAB3E7F3-07C4-4FD1-935A-13A2692D9947}" dt="2021-03-15T12:29:31.300" v="59"/>
          <ac:spMkLst>
            <pc:docMk/>
            <pc:sldMk cId="2274127679" sldId="351"/>
            <ac:spMk id="2" creationId="{BDB64536-372C-45C3-8E3B-E04884195505}"/>
          </ac:spMkLst>
        </pc:spChg>
        <pc:spChg chg="mod">
          <ac:chgData name="Chervyakov, Andrey" userId="dbdfc4e7-c505-4785-a117-c03dfe609c52" providerId="ADAL" clId="{AAB3E7F3-07C4-4FD1-935A-13A2692D9947}" dt="2021-03-15T12:29:37.941" v="61"/>
          <ac:spMkLst>
            <pc:docMk/>
            <pc:sldMk cId="2274127679" sldId="351"/>
            <ac:spMk id="3" creationId="{B89EC925-A8A8-4ACC-93B9-0A1F7FDC9667}"/>
          </ac:spMkLst>
        </pc:spChg>
        <pc:spChg chg="add mod">
          <ac:chgData name="Chervyakov, Andrey" userId="dbdfc4e7-c505-4785-a117-c03dfe609c52" providerId="ADAL" clId="{AAB3E7F3-07C4-4FD1-935A-13A2692D9947}" dt="2021-03-15T12:30:03.942" v="67" actId="20577"/>
          <ac:spMkLst>
            <pc:docMk/>
            <pc:sldMk cId="2274127679" sldId="351"/>
            <ac:spMk id="5" creationId="{33E6F1C5-0EE3-4A60-8410-7D643DB3A0DF}"/>
          </ac:spMkLst>
        </pc:spChg>
        <pc:graphicFrameChg chg="del">
          <ac:chgData name="Chervyakov, Andrey" userId="dbdfc4e7-c505-4785-a117-c03dfe609c52" providerId="ADAL" clId="{AAB3E7F3-07C4-4FD1-935A-13A2692D9947}" dt="2021-03-15T12:29:33.130" v="60" actId="478"/>
          <ac:graphicFrameMkLst>
            <pc:docMk/>
            <pc:sldMk cId="2274127679" sldId="351"/>
            <ac:graphicFrameMk id="4" creationId="{C33ED2CA-8AB7-444E-91F2-B13F50D4F6A0}"/>
          </ac:graphicFrameMkLst>
        </pc:graphicFrameChg>
      </pc:sldChg>
      <pc:sldChg chg="delSp modSp add mod">
        <pc:chgData name="Chervyakov, Andrey" userId="dbdfc4e7-c505-4785-a117-c03dfe609c52" providerId="ADAL" clId="{AAB3E7F3-07C4-4FD1-935A-13A2692D9947}" dt="2021-03-15T12:37:12.755" v="222" actId="5793"/>
        <pc:sldMkLst>
          <pc:docMk/>
          <pc:sldMk cId="3981047536" sldId="352"/>
        </pc:sldMkLst>
        <pc:spChg chg="mod">
          <ac:chgData name="Chervyakov, Andrey" userId="dbdfc4e7-c505-4785-a117-c03dfe609c52" providerId="ADAL" clId="{AAB3E7F3-07C4-4FD1-935A-13A2692D9947}" dt="2021-03-15T12:30:21.263" v="70"/>
          <ac:spMkLst>
            <pc:docMk/>
            <pc:sldMk cId="3981047536" sldId="352"/>
            <ac:spMk id="2" creationId="{BDB64536-372C-45C3-8E3B-E04884195505}"/>
          </ac:spMkLst>
        </pc:spChg>
        <pc:spChg chg="mod">
          <ac:chgData name="Chervyakov, Andrey" userId="dbdfc4e7-c505-4785-a117-c03dfe609c52" providerId="ADAL" clId="{AAB3E7F3-07C4-4FD1-935A-13A2692D9947}" dt="2021-03-15T12:37:12.755" v="222" actId="5793"/>
          <ac:spMkLst>
            <pc:docMk/>
            <pc:sldMk cId="3981047536" sldId="352"/>
            <ac:spMk id="3" creationId="{B89EC925-A8A8-4ACC-93B9-0A1F7FDC9667}"/>
          </ac:spMkLst>
        </pc:spChg>
        <pc:graphicFrameChg chg="del">
          <ac:chgData name="Chervyakov, Andrey" userId="dbdfc4e7-c505-4785-a117-c03dfe609c52" providerId="ADAL" clId="{AAB3E7F3-07C4-4FD1-935A-13A2692D9947}" dt="2021-03-15T12:30:13.776" v="69" actId="478"/>
          <ac:graphicFrameMkLst>
            <pc:docMk/>
            <pc:sldMk cId="3981047536" sldId="352"/>
            <ac:graphicFrameMk id="4" creationId="{C33ED2CA-8AB7-444E-91F2-B13F50D4F6A0}"/>
          </ac:graphicFrameMkLst>
        </pc:graphicFrameChg>
      </pc:sldChg>
      <pc:sldChg chg="addSp modSp add mod">
        <pc:chgData name="Chervyakov, Andrey" userId="dbdfc4e7-c505-4785-a117-c03dfe609c52" providerId="ADAL" clId="{AAB3E7F3-07C4-4FD1-935A-13A2692D9947}" dt="2021-03-15T12:37:07.723" v="212" actId="108"/>
        <pc:sldMkLst>
          <pc:docMk/>
          <pc:sldMk cId="3796062903" sldId="353"/>
        </pc:sldMkLst>
        <pc:spChg chg="mod">
          <ac:chgData name="Chervyakov, Andrey" userId="dbdfc4e7-c505-4785-a117-c03dfe609c52" providerId="ADAL" clId="{AAB3E7F3-07C4-4FD1-935A-13A2692D9947}" dt="2021-03-15T12:37:07.723" v="212" actId="108"/>
          <ac:spMkLst>
            <pc:docMk/>
            <pc:sldMk cId="3796062903" sldId="353"/>
            <ac:spMk id="3" creationId="{B89EC925-A8A8-4ACC-93B9-0A1F7FDC9667}"/>
          </ac:spMkLst>
        </pc:spChg>
        <pc:graphicFrameChg chg="add mod modGraphic">
          <ac:chgData name="Chervyakov, Andrey" userId="dbdfc4e7-c505-4785-a117-c03dfe609c52" providerId="ADAL" clId="{AAB3E7F3-07C4-4FD1-935A-13A2692D9947}" dt="2021-03-15T12:34:07.153" v="105" actId="14100"/>
          <ac:graphicFrameMkLst>
            <pc:docMk/>
            <pc:sldMk cId="3796062903" sldId="353"/>
            <ac:graphicFrameMk id="4" creationId="{7C14C389-44FA-40CA-BD65-E5B02EA19396}"/>
          </ac:graphicFrameMkLst>
        </pc:graphicFrameChg>
      </pc:sldChg>
      <pc:sldChg chg="add">
        <pc:chgData name="Chervyakov, Andrey" userId="dbdfc4e7-c505-4785-a117-c03dfe609c52" providerId="ADAL" clId="{AAB3E7F3-07C4-4FD1-935A-13A2692D9947}" dt="2021-03-15T12:34:17.682" v="106"/>
        <pc:sldMkLst>
          <pc:docMk/>
          <pc:sldMk cId="568508071" sldId="354"/>
        </pc:sldMkLst>
      </pc:sldChg>
      <pc:sldChg chg="addSp modSp new mod">
        <pc:chgData name="Chervyakov, Andrey" userId="dbdfc4e7-c505-4785-a117-c03dfe609c52" providerId="ADAL" clId="{AAB3E7F3-07C4-4FD1-935A-13A2692D9947}" dt="2021-03-15T12:36:04.162" v="188" actId="108"/>
        <pc:sldMkLst>
          <pc:docMk/>
          <pc:sldMk cId="1845274856" sldId="355"/>
        </pc:sldMkLst>
        <pc:spChg chg="mod">
          <ac:chgData name="Chervyakov, Andrey" userId="dbdfc4e7-c505-4785-a117-c03dfe609c52" providerId="ADAL" clId="{AAB3E7F3-07C4-4FD1-935A-13A2692D9947}" dt="2021-03-15T12:34:30.067" v="108"/>
          <ac:spMkLst>
            <pc:docMk/>
            <pc:sldMk cId="1845274856" sldId="355"/>
            <ac:spMk id="2" creationId="{C9DACA82-30DF-4E0E-BD34-AE2F9E52CCBA}"/>
          </ac:spMkLst>
        </pc:spChg>
        <pc:spChg chg="mod">
          <ac:chgData name="Chervyakov, Andrey" userId="dbdfc4e7-c505-4785-a117-c03dfe609c52" providerId="ADAL" clId="{AAB3E7F3-07C4-4FD1-935A-13A2692D9947}" dt="2021-03-15T12:36:04.162" v="188" actId="108"/>
          <ac:spMkLst>
            <pc:docMk/>
            <pc:sldMk cId="1845274856" sldId="355"/>
            <ac:spMk id="3" creationId="{253B0D8B-A4FF-424D-89B4-E3415D6BC253}"/>
          </ac:spMkLst>
        </pc:spChg>
        <pc:graphicFrameChg chg="add mod modGraphic">
          <ac:chgData name="Chervyakov, Andrey" userId="dbdfc4e7-c505-4785-a117-c03dfe609c52" providerId="ADAL" clId="{AAB3E7F3-07C4-4FD1-935A-13A2692D9947}" dt="2021-03-15T12:34:46.343" v="115" actId="14100"/>
          <ac:graphicFrameMkLst>
            <pc:docMk/>
            <pc:sldMk cId="1845274856" sldId="355"/>
            <ac:graphicFrameMk id="4" creationId="{503C4966-DEDB-4667-A888-602F46AE3E8B}"/>
          </ac:graphicFrameMkLst>
        </pc:graphicFrameChg>
      </pc:sldChg>
    </pc:docChg>
  </pc:docChgLst>
  <pc:docChgLst>
    <pc:chgData name="Lee, Daewon" userId="28e05387-f4f7-48b2-9372-792a3072852d" providerId="ADAL" clId="{2F16C93F-8F32-4564-BD68-849E9236D8E7}"/>
    <pc:docChg chg="undo custSel modSld modMainMaster">
      <pc:chgData name="Lee, Daewon" userId="28e05387-f4f7-48b2-9372-792a3072852d" providerId="ADAL" clId="{2F16C93F-8F32-4564-BD68-849E9236D8E7}" dt="2021-03-14T07:13:24.891" v="519" actId="2696"/>
      <pc:docMkLst>
        <pc:docMk/>
      </pc:docMkLst>
      <pc:sldChg chg="modTransition">
        <pc:chgData name="Lee, Daewon" userId="28e05387-f4f7-48b2-9372-792a3072852d" providerId="ADAL" clId="{2F16C93F-8F32-4564-BD68-849E9236D8E7}" dt="2021-03-14T07:11:38.145" v="474"/>
        <pc:sldMkLst>
          <pc:docMk/>
          <pc:sldMk cId="326920052" sldId="292"/>
        </pc:sldMkLst>
      </pc:sldChg>
      <pc:sldChg chg="modSp mod modTransition">
        <pc:chgData name="Lee, Daewon" userId="28e05387-f4f7-48b2-9372-792a3072852d" providerId="ADAL" clId="{2F16C93F-8F32-4564-BD68-849E9236D8E7}" dt="2021-03-14T07:12:50.305" v="486" actId="14100"/>
        <pc:sldMkLst>
          <pc:docMk/>
          <pc:sldMk cId="904569255" sldId="338"/>
        </pc:sldMkLst>
        <pc:spChg chg="mod">
          <ac:chgData name="Lee, Daewon" userId="28e05387-f4f7-48b2-9372-792a3072852d" providerId="ADAL" clId="{2F16C93F-8F32-4564-BD68-849E9236D8E7}" dt="2021-03-14T07:12:44.013" v="483" actId="1076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Lee, Daewon" userId="28e05387-f4f7-48b2-9372-792a3072852d" providerId="ADAL" clId="{2F16C93F-8F32-4564-BD68-849E9236D8E7}" dt="2021-03-14T07:12:38.160" v="481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Lee, Daewon" userId="28e05387-f4f7-48b2-9372-792a3072852d" providerId="ADAL" clId="{2F16C93F-8F32-4564-BD68-849E9236D8E7}" dt="2021-03-14T07:12:50.305" v="486" actId="14100"/>
          <ac:spMkLst>
            <pc:docMk/>
            <pc:sldMk cId="904569255" sldId="338"/>
            <ac:spMk id="4" creationId="{5059344D-8598-4A55-8E7C-C1CDD48C1267}"/>
          </ac:spMkLst>
        </pc:spChg>
      </pc:sldChg>
      <pc:sldChg chg="modSp mod modTransition">
        <pc:chgData name="Lee, Daewon" userId="28e05387-f4f7-48b2-9372-792a3072852d" providerId="ADAL" clId="{2F16C93F-8F32-4564-BD68-849E9236D8E7}" dt="2021-03-14T07:12:57.628" v="487"/>
        <pc:sldMkLst>
          <pc:docMk/>
          <pc:sldMk cId="1691464046" sldId="342"/>
        </pc:sldMkLst>
        <pc:spChg chg="mod">
          <ac:chgData name="Lee, Daewon" userId="28e05387-f4f7-48b2-9372-792a3072852d" providerId="ADAL" clId="{2F16C93F-8F32-4564-BD68-849E9236D8E7}" dt="2021-03-14T07:12:57.628" v="487"/>
          <ac:spMkLst>
            <pc:docMk/>
            <pc:sldMk cId="1691464046" sldId="342"/>
            <ac:spMk id="2" creationId="{B19FBA95-D5AF-43B1-8343-34619459602D}"/>
          </ac:spMkLst>
        </pc:spChg>
        <pc:spChg chg="mod">
          <ac:chgData name="Lee, Daewon" userId="28e05387-f4f7-48b2-9372-792a3072852d" providerId="ADAL" clId="{2F16C93F-8F32-4564-BD68-849E9236D8E7}" dt="2021-03-14T07:12:57.628" v="487"/>
          <ac:spMkLst>
            <pc:docMk/>
            <pc:sldMk cId="1691464046" sldId="342"/>
            <ac:spMk id="3" creationId="{FE330B27-C227-499E-9B68-83E54145A5BC}"/>
          </ac:spMkLst>
        </pc:spChg>
      </pc:sldChg>
      <pc:sldChg chg="modSp mod modTransition">
        <pc:chgData name="Lee, Daewon" userId="28e05387-f4f7-48b2-9372-792a3072852d" providerId="ADAL" clId="{2F16C93F-8F32-4564-BD68-849E9236D8E7}" dt="2021-03-14T07:13:11.655" v="490"/>
        <pc:sldMkLst>
          <pc:docMk/>
          <pc:sldMk cId="1182208210" sldId="344"/>
        </pc:sldMkLst>
        <pc:spChg chg="mod">
          <ac:chgData name="Lee, Daewon" userId="28e05387-f4f7-48b2-9372-792a3072852d" providerId="ADAL" clId="{2F16C93F-8F32-4564-BD68-849E9236D8E7}" dt="2021-03-14T07:13:11.655" v="490"/>
          <ac:spMkLst>
            <pc:docMk/>
            <pc:sldMk cId="1182208210" sldId="344"/>
            <ac:spMk id="2" creationId="{AC093EF6-811B-4966-8607-108E8F262346}"/>
          </ac:spMkLst>
        </pc:spChg>
        <pc:spChg chg="mod">
          <ac:chgData name="Lee, Daewon" userId="28e05387-f4f7-48b2-9372-792a3072852d" providerId="ADAL" clId="{2F16C93F-8F32-4564-BD68-849E9236D8E7}" dt="2021-03-14T07:13:11.655" v="490"/>
          <ac:spMkLst>
            <pc:docMk/>
            <pc:sldMk cId="1182208210" sldId="344"/>
            <ac:spMk id="3" creationId="{78BF81F4-307A-4F4F-9FCF-152BD27778D7}"/>
          </ac:spMkLst>
        </pc:spChg>
      </pc:sldChg>
      <pc:sldChg chg="modSp mod modTransition">
        <pc:chgData name="Lee, Daewon" userId="28e05387-f4f7-48b2-9372-792a3072852d" providerId="ADAL" clId="{2F16C93F-8F32-4564-BD68-849E9236D8E7}" dt="2021-03-14T07:13:03.572" v="488"/>
        <pc:sldMkLst>
          <pc:docMk/>
          <pc:sldMk cId="2336817737" sldId="345"/>
        </pc:sldMkLst>
        <pc:spChg chg="mod">
          <ac:chgData name="Lee, Daewon" userId="28e05387-f4f7-48b2-9372-792a3072852d" providerId="ADAL" clId="{2F16C93F-8F32-4564-BD68-849E9236D8E7}" dt="2021-03-14T07:13:03.572" v="488"/>
          <ac:spMkLst>
            <pc:docMk/>
            <pc:sldMk cId="2336817737" sldId="345"/>
            <ac:spMk id="2" creationId="{2BD89B43-438D-40CD-AE20-0EAC56ED820F}"/>
          </ac:spMkLst>
        </pc:spChg>
        <pc:spChg chg="mod">
          <ac:chgData name="Lee, Daewon" userId="28e05387-f4f7-48b2-9372-792a3072852d" providerId="ADAL" clId="{2F16C93F-8F32-4564-BD68-849E9236D8E7}" dt="2021-03-14T07:13:03.572" v="488"/>
          <ac:spMkLst>
            <pc:docMk/>
            <pc:sldMk cId="2336817737" sldId="345"/>
            <ac:spMk id="3" creationId="{4104B899-EBD8-4E84-8C5E-2A89614FB97D}"/>
          </ac:spMkLst>
        </pc:spChg>
      </pc:sldChg>
      <pc:sldChg chg="modSp mod modTransition">
        <pc:chgData name="Lee, Daewon" userId="28e05387-f4f7-48b2-9372-792a3072852d" providerId="ADAL" clId="{2F16C93F-8F32-4564-BD68-849E9236D8E7}" dt="2021-03-14T07:13:08.186" v="489"/>
        <pc:sldMkLst>
          <pc:docMk/>
          <pc:sldMk cId="1991844068" sldId="346"/>
        </pc:sldMkLst>
        <pc:spChg chg="mod">
          <ac:chgData name="Lee, Daewon" userId="28e05387-f4f7-48b2-9372-792a3072852d" providerId="ADAL" clId="{2F16C93F-8F32-4564-BD68-849E9236D8E7}" dt="2021-03-14T07:13:08.186" v="489"/>
          <ac:spMkLst>
            <pc:docMk/>
            <pc:sldMk cId="1991844068" sldId="346"/>
            <ac:spMk id="2" creationId="{2BD89B43-438D-40CD-AE20-0EAC56ED820F}"/>
          </ac:spMkLst>
        </pc:spChg>
        <pc:spChg chg="mod">
          <ac:chgData name="Lee, Daewon" userId="28e05387-f4f7-48b2-9372-792a3072852d" providerId="ADAL" clId="{2F16C93F-8F32-4564-BD68-849E9236D8E7}" dt="2021-03-14T07:13:08.186" v="489"/>
          <ac:spMkLst>
            <pc:docMk/>
            <pc:sldMk cId="1991844068" sldId="346"/>
            <ac:spMk id="3" creationId="{4104B899-EBD8-4E84-8C5E-2A89614FB97D}"/>
          </ac:spMkLst>
        </pc:spChg>
      </pc:sldChg>
      <pc:sldMasterChg chg="delSldLayout modSldLayout">
        <pc:chgData name="Lee, Daewon" userId="28e05387-f4f7-48b2-9372-792a3072852d" providerId="ADAL" clId="{2F16C93F-8F32-4564-BD68-849E9236D8E7}" dt="2021-03-14T07:13:24.891" v="519" actId="2696"/>
        <pc:sldMasterMkLst>
          <pc:docMk/>
          <pc:sldMasterMk cId="1960754724" sldId="2147483717"/>
        </pc:sldMasterMkLst>
        <pc:sldLayoutChg chg="del modTransition">
          <pc:chgData name="Lee, Daewon" userId="28e05387-f4f7-48b2-9372-792a3072852d" providerId="ADAL" clId="{2F16C93F-8F32-4564-BD68-849E9236D8E7}" dt="2021-03-14T07:13:24.886" v="518" actId="2696"/>
          <pc:sldLayoutMkLst>
            <pc:docMk/>
            <pc:sldMasterMk cId="1960754724" sldId="2147483717"/>
            <pc:sldLayoutMk cId="3653876434" sldId="2147483660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91" v="519" actId="2696"/>
          <pc:sldLayoutMkLst>
            <pc:docMk/>
            <pc:sldMasterMk cId="1960754724" sldId="2147483717"/>
            <pc:sldLayoutMk cId="18607883" sldId="2147483661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681" v="494" actId="2696"/>
          <pc:sldLayoutMkLst>
            <pc:docMk/>
            <pc:sldMasterMk cId="1960754724" sldId="2147483717"/>
            <pc:sldLayoutMk cId="1833988981" sldId="2147483664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688" v="495" actId="2696"/>
          <pc:sldLayoutMkLst>
            <pc:docMk/>
            <pc:sldMasterMk cId="1960754724" sldId="2147483717"/>
            <pc:sldLayoutMk cId="2781913739" sldId="2147483666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695" v="496" actId="2696"/>
          <pc:sldLayoutMkLst>
            <pc:docMk/>
            <pc:sldMasterMk cId="1960754724" sldId="2147483717"/>
            <pc:sldLayoutMk cId="1297598437" sldId="2147483667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04" v="497" actId="2696"/>
          <pc:sldLayoutMkLst>
            <pc:docMk/>
            <pc:sldMasterMk cId="1960754724" sldId="2147483717"/>
            <pc:sldLayoutMk cId="408512293" sldId="2147483669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16" v="498" actId="2696"/>
          <pc:sldLayoutMkLst>
            <pc:docMk/>
            <pc:sldMasterMk cId="1960754724" sldId="2147483717"/>
            <pc:sldLayoutMk cId="630544998" sldId="2147483670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27" v="499" actId="2696"/>
          <pc:sldLayoutMkLst>
            <pc:docMk/>
            <pc:sldMasterMk cId="1960754724" sldId="2147483717"/>
            <pc:sldLayoutMk cId="3591506800" sldId="2147483671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39" v="500" actId="2696"/>
          <pc:sldLayoutMkLst>
            <pc:docMk/>
            <pc:sldMasterMk cId="1960754724" sldId="2147483717"/>
            <pc:sldLayoutMk cId="1891522336" sldId="2147483672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49" v="501" actId="2696"/>
          <pc:sldLayoutMkLst>
            <pc:docMk/>
            <pc:sldMasterMk cId="1960754724" sldId="2147483717"/>
            <pc:sldLayoutMk cId="3966181196" sldId="2147483673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57" v="502" actId="2696"/>
          <pc:sldLayoutMkLst>
            <pc:docMk/>
            <pc:sldMasterMk cId="1960754724" sldId="2147483717"/>
            <pc:sldLayoutMk cId="4164254490" sldId="2147483674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64" v="503" actId="2696"/>
          <pc:sldLayoutMkLst>
            <pc:docMk/>
            <pc:sldMasterMk cId="1960754724" sldId="2147483717"/>
            <pc:sldLayoutMk cId="3884314420" sldId="2147483675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72" v="504" actId="2696"/>
          <pc:sldLayoutMkLst>
            <pc:docMk/>
            <pc:sldMasterMk cId="1960754724" sldId="2147483717"/>
            <pc:sldLayoutMk cId="4024890904" sldId="2147483676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79" v="505" actId="2696"/>
          <pc:sldLayoutMkLst>
            <pc:docMk/>
            <pc:sldMasterMk cId="1960754724" sldId="2147483717"/>
            <pc:sldLayoutMk cId="2900606425" sldId="2147483677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85" v="506" actId="2696"/>
          <pc:sldLayoutMkLst>
            <pc:docMk/>
            <pc:sldMasterMk cId="1960754724" sldId="2147483717"/>
            <pc:sldLayoutMk cId="1714265275" sldId="2147483678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792" v="507" actId="2696"/>
          <pc:sldLayoutMkLst>
            <pc:docMk/>
            <pc:sldMasterMk cId="1960754724" sldId="2147483717"/>
            <pc:sldLayoutMk cId="1519109908" sldId="2147483679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01" v="508" actId="2696"/>
          <pc:sldLayoutMkLst>
            <pc:docMk/>
            <pc:sldMasterMk cId="1960754724" sldId="2147483717"/>
            <pc:sldLayoutMk cId="4067480890" sldId="2147483680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11" v="509" actId="2696"/>
          <pc:sldLayoutMkLst>
            <pc:docMk/>
            <pc:sldMasterMk cId="1960754724" sldId="2147483717"/>
            <pc:sldLayoutMk cId="4107196232" sldId="2147483681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21" v="510" actId="2696"/>
          <pc:sldLayoutMkLst>
            <pc:docMk/>
            <pc:sldMasterMk cId="1960754724" sldId="2147483717"/>
            <pc:sldLayoutMk cId="302234980" sldId="2147483682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31" v="511" actId="2696"/>
          <pc:sldLayoutMkLst>
            <pc:docMk/>
            <pc:sldMasterMk cId="1960754724" sldId="2147483717"/>
            <pc:sldLayoutMk cId="2449467252" sldId="2147483683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40" v="512" actId="2696"/>
          <pc:sldLayoutMkLst>
            <pc:docMk/>
            <pc:sldMasterMk cId="1960754724" sldId="2147483717"/>
            <pc:sldLayoutMk cId="3258250813" sldId="2147483684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49" v="513" actId="2696"/>
          <pc:sldLayoutMkLst>
            <pc:docMk/>
            <pc:sldMasterMk cId="1960754724" sldId="2147483717"/>
            <pc:sldLayoutMk cId="26495816" sldId="2147483685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60" v="514" actId="2696"/>
          <pc:sldLayoutMkLst>
            <pc:docMk/>
            <pc:sldMasterMk cId="1960754724" sldId="2147483717"/>
            <pc:sldLayoutMk cId="3031239875" sldId="2147483686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67" v="515" actId="2696"/>
          <pc:sldLayoutMkLst>
            <pc:docMk/>
            <pc:sldMasterMk cId="1960754724" sldId="2147483717"/>
            <pc:sldLayoutMk cId="440850125" sldId="2147483687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74" v="516" actId="2696"/>
          <pc:sldLayoutMkLst>
            <pc:docMk/>
            <pc:sldMasterMk cId="1960754724" sldId="2147483717"/>
            <pc:sldLayoutMk cId="3039414799" sldId="2147483688"/>
          </pc:sldLayoutMkLst>
        </pc:sldLayoutChg>
        <pc:sldLayoutChg chg="del modTransition">
          <pc:chgData name="Lee, Daewon" userId="28e05387-f4f7-48b2-9372-792a3072852d" providerId="ADAL" clId="{2F16C93F-8F32-4564-BD68-849E9236D8E7}" dt="2021-03-14T07:13:24.879" v="517" actId="2696"/>
          <pc:sldLayoutMkLst>
            <pc:docMk/>
            <pc:sldMasterMk cId="1960754724" sldId="2147483717"/>
            <pc:sldLayoutMk cId="3679918066" sldId="2147483689"/>
          </pc:sldLayoutMkLst>
        </pc:sldLayoutChg>
        <pc:sldLayoutChg chg="del">
          <pc:chgData name="Lee, Daewon" userId="28e05387-f4f7-48b2-9372-792a3072852d" providerId="ADAL" clId="{2F16C93F-8F32-4564-BD68-849E9236D8E7}" dt="2021-03-14T07:13:24.657" v="491" actId="2696"/>
          <pc:sldLayoutMkLst>
            <pc:docMk/>
            <pc:sldMasterMk cId="1960754724" sldId="2147483717"/>
            <pc:sldLayoutMk cId="3980229851" sldId="2147483740"/>
          </pc:sldLayoutMkLst>
        </pc:sldLayoutChg>
        <pc:sldLayoutChg chg="del">
          <pc:chgData name="Lee, Daewon" userId="28e05387-f4f7-48b2-9372-792a3072852d" providerId="ADAL" clId="{2F16C93F-8F32-4564-BD68-849E9236D8E7}" dt="2021-03-14T07:13:24.668" v="492" actId="2696"/>
          <pc:sldLayoutMkLst>
            <pc:docMk/>
            <pc:sldMasterMk cId="1960754724" sldId="2147483717"/>
            <pc:sldLayoutMk cId="3459196141" sldId="2147483741"/>
          </pc:sldLayoutMkLst>
        </pc:sldLayoutChg>
        <pc:sldLayoutChg chg="delSp del">
          <pc:chgData name="Lee, Daewon" userId="28e05387-f4f7-48b2-9372-792a3072852d" providerId="ADAL" clId="{2F16C93F-8F32-4564-BD68-849E9236D8E7}" dt="2021-03-14T07:13:24.674" v="493" actId="2696"/>
          <pc:sldLayoutMkLst>
            <pc:docMk/>
            <pc:sldMasterMk cId="1960754724" sldId="2147483717"/>
            <pc:sldLayoutMk cId="3824775269" sldId="2147483742"/>
          </pc:sldLayoutMkLst>
          <pc:spChg chg="del">
            <ac:chgData name="Lee, Daewon" userId="28e05387-f4f7-48b2-9372-792a3072852d" providerId="ADAL" clId="{2F16C93F-8F32-4564-BD68-849E9236D8E7}" dt="2021-03-13T18:40:00.237" v="0"/>
            <ac:spMkLst>
              <pc:docMk/>
              <pc:sldMasterMk cId="1960754724" sldId="2147483717"/>
              <pc:sldLayoutMk cId="3824775269" sldId="2147483742"/>
              <ac:spMk id="6" creationId="{69112354-342E-49CE-8E3C-E078BBE1ADF7}"/>
            </ac:spMkLst>
          </pc:spChg>
          <pc:spChg chg="del">
            <ac:chgData name="Lee, Daewon" userId="28e05387-f4f7-48b2-9372-792a3072852d" providerId="ADAL" clId="{2F16C93F-8F32-4564-BD68-849E9236D8E7}" dt="2021-03-13T18:40:00.237" v="0"/>
            <ac:spMkLst>
              <pc:docMk/>
              <pc:sldMasterMk cId="1960754724" sldId="2147483717"/>
              <pc:sldLayoutMk cId="3824775269" sldId="2147483742"/>
              <ac:spMk id="7" creationId="{CD21D8AD-9194-4DBA-8221-7F294421810B}"/>
            </ac:spMkLst>
          </pc:spChg>
          <pc:spChg chg="del">
            <ac:chgData name="Lee, Daewon" userId="28e05387-f4f7-48b2-9372-792a3072852d" providerId="ADAL" clId="{2F16C93F-8F32-4564-BD68-849E9236D8E7}" dt="2021-03-13T18:40:00.237" v="0"/>
            <ac:spMkLst>
              <pc:docMk/>
              <pc:sldMasterMk cId="1960754724" sldId="2147483717"/>
              <pc:sldLayoutMk cId="3824775269" sldId="2147483742"/>
              <ac:spMk id="15" creationId="{3F655609-5439-9C4A-8F0D-9AB5A1AAC9A3}"/>
            </ac:spMkLst>
          </pc:spChg>
          <pc:picChg chg="del">
            <ac:chgData name="Lee, Daewon" userId="28e05387-f4f7-48b2-9372-792a3072852d" providerId="ADAL" clId="{2F16C93F-8F32-4564-BD68-849E9236D8E7}" dt="2021-03-13T18:40:00.237" v="0"/>
            <ac:picMkLst>
              <pc:docMk/>
              <pc:sldMasterMk cId="1960754724" sldId="2147483717"/>
              <pc:sldLayoutMk cId="3824775269" sldId="2147483742"/>
              <ac:picMk id="2" creationId="{BDA94F2D-B7BD-4CE9-A606-F00802F3131F}"/>
            </ac:picMkLst>
          </pc:picChg>
        </pc:sldLayoutChg>
      </pc:sldMasterChg>
    </pc:docChg>
  </pc:docChgLst>
  <pc:docChgLst>
    <pc:chgData name="Burbidge, Richard C" userId="a545731e-e488-4b07-a59b-872b3f2f8473" providerId="ADAL" clId="{C2B01D6E-3595-4268-859A-0397CBAC8498}"/>
    <pc:docChg chg="custSel modSld">
      <pc:chgData name="Burbidge, Richard C" userId="a545731e-e488-4b07-a59b-872b3f2f8473" providerId="ADAL" clId="{C2B01D6E-3595-4268-859A-0397CBAC8498}" dt="2021-03-14T12:19:20.878" v="58"/>
      <pc:docMkLst>
        <pc:docMk/>
      </pc:docMkLst>
      <pc:sldChg chg="modSp mod addCm modCm">
        <pc:chgData name="Burbidge, Richard C" userId="a545731e-e488-4b07-a59b-872b3f2f8473" providerId="ADAL" clId="{C2B01D6E-3595-4268-859A-0397CBAC8498}" dt="2021-03-14T12:19:20.878" v="58"/>
        <pc:sldMkLst>
          <pc:docMk/>
          <pc:sldMk cId="1182208210" sldId="344"/>
        </pc:sldMkLst>
        <pc:spChg chg="mod">
          <ac:chgData name="Burbidge, Richard C" userId="a545731e-e488-4b07-a59b-872b3f2f8473" providerId="ADAL" clId="{C2B01D6E-3595-4268-859A-0397CBAC8498}" dt="2021-03-14T12:17:00.859" v="55" actId="207"/>
          <ac:spMkLst>
            <pc:docMk/>
            <pc:sldMk cId="1182208210" sldId="344"/>
            <ac:spMk id="3" creationId="{78BF81F4-307A-4F4F-9FCF-152BD27778D7}"/>
          </ac:spMkLst>
        </pc:spChg>
      </pc:sldChg>
      <pc:sldChg chg="addCm modCm">
        <pc:chgData name="Burbidge, Richard C" userId="a545731e-e488-4b07-a59b-872b3f2f8473" providerId="ADAL" clId="{C2B01D6E-3595-4268-859A-0397CBAC8498}" dt="2021-03-14T12:15:04.644" v="4"/>
        <pc:sldMkLst>
          <pc:docMk/>
          <pc:sldMk cId="2336817737" sldId="345"/>
        </pc:sldMkLst>
      </pc:sldChg>
      <pc:sldChg chg="modSp mod">
        <pc:chgData name="Burbidge, Richard C" userId="a545731e-e488-4b07-a59b-872b3f2f8473" providerId="ADAL" clId="{C2B01D6E-3595-4268-859A-0397CBAC8498}" dt="2021-03-14T12:16:06.999" v="5" actId="15"/>
        <pc:sldMkLst>
          <pc:docMk/>
          <pc:sldMk cId="1991844068" sldId="346"/>
        </pc:sldMkLst>
        <pc:spChg chg="mod">
          <ac:chgData name="Burbidge, Richard C" userId="a545731e-e488-4b07-a59b-872b3f2f8473" providerId="ADAL" clId="{C2B01D6E-3595-4268-859A-0397CBAC8498}" dt="2021-03-14T12:16:06.999" v="5" actId="15"/>
          <ac:spMkLst>
            <pc:docMk/>
            <pc:sldMk cId="1991844068" sldId="346"/>
            <ac:spMk id="3" creationId="{4104B899-EBD8-4E84-8C5E-2A89614FB97D}"/>
          </ac:spMkLst>
        </pc:spChg>
      </pc:sldChg>
    </pc:docChg>
  </pc:docChgLst>
  <pc:docChgLst>
    <pc:chgData name="Chervyakov, Andrey" userId="dbdfc4e7-c505-4785-a117-c03dfe609c52" providerId="ADAL" clId="{590B5105-B11A-48D0-89C0-00BEE63D370B}"/>
    <pc:docChg chg="undo custSel addSld modSld">
      <pc:chgData name="Chervyakov, Andrey" userId="dbdfc4e7-c505-4785-a117-c03dfe609c52" providerId="ADAL" clId="{590B5105-B11A-48D0-89C0-00BEE63D370B}" dt="2021-11-27T16:43:52.860" v="314" actId="13926"/>
      <pc:docMkLst>
        <pc:docMk/>
      </pc:docMkLst>
      <pc:sldChg chg="modSp mod">
        <pc:chgData name="Chervyakov, Andrey" userId="dbdfc4e7-c505-4785-a117-c03dfe609c52" providerId="ADAL" clId="{590B5105-B11A-48D0-89C0-00BEE63D370B}" dt="2021-11-27T16:36:13.599" v="3" actId="6549"/>
        <pc:sldMkLst>
          <pc:docMk/>
          <pc:sldMk cId="904569255" sldId="338"/>
        </pc:sldMkLst>
        <pc:spChg chg="mod">
          <ac:chgData name="Chervyakov, Andrey" userId="dbdfc4e7-c505-4785-a117-c03dfe609c52" providerId="ADAL" clId="{590B5105-B11A-48D0-89C0-00BEE63D370B}" dt="2021-11-27T16:36:13.599" v="3" actId="6549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590B5105-B11A-48D0-89C0-00BEE63D370B}" dt="2021-11-27T16:36:05.626" v="0"/>
          <ac:spMkLst>
            <pc:docMk/>
            <pc:sldMk cId="904569255" sldId="338"/>
            <ac:spMk id="4" creationId="{5059344D-8598-4A55-8E7C-C1CDD48C1267}"/>
          </ac:spMkLst>
        </pc:spChg>
      </pc:sldChg>
      <pc:sldChg chg="modSp mod">
        <pc:chgData name="Chervyakov, Andrey" userId="dbdfc4e7-c505-4785-a117-c03dfe609c52" providerId="ADAL" clId="{590B5105-B11A-48D0-89C0-00BEE63D370B}" dt="2021-11-27T16:38:06.182" v="40" actId="20577"/>
        <pc:sldMkLst>
          <pc:docMk/>
          <pc:sldMk cId="3452871885" sldId="848"/>
        </pc:sldMkLst>
        <pc:spChg chg="mod">
          <ac:chgData name="Chervyakov, Andrey" userId="dbdfc4e7-c505-4785-a117-c03dfe609c52" providerId="ADAL" clId="{590B5105-B11A-48D0-89C0-00BEE63D370B}" dt="2021-11-27T16:37:56.694" v="28" actId="20577"/>
          <ac:spMkLst>
            <pc:docMk/>
            <pc:sldMk cId="3452871885" sldId="848"/>
            <ac:spMk id="3" creationId="{A0245996-E417-4CC2-A295-752503B4E57E}"/>
          </ac:spMkLst>
        </pc:spChg>
        <pc:spChg chg="mod">
          <ac:chgData name="Chervyakov, Andrey" userId="dbdfc4e7-c505-4785-a117-c03dfe609c52" providerId="ADAL" clId="{590B5105-B11A-48D0-89C0-00BEE63D370B}" dt="2021-11-27T16:38:06.182" v="40" actId="20577"/>
          <ac:spMkLst>
            <pc:docMk/>
            <pc:sldMk cId="3452871885" sldId="848"/>
            <ac:spMk id="9" creationId="{99EC3A43-75D2-4ADF-B3EF-0186B58306D1}"/>
          </ac:spMkLst>
        </pc:spChg>
        <pc:spChg chg="mod">
          <ac:chgData name="Chervyakov, Andrey" userId="dbdfc4e7-c505-4785-a117-c03dfe609c52" providerId="ADAL" clId="{590B5105-B11A-48D0-89C0-00BEE63D370B}" dt="2021-11-27T16:38:02.373" v="34" actId="20577"/>
          <ac:spMkLst>
            <pc:docMk/>
            <pc:sldMk cId="3452871885" sldId="848"/>
            <ac:spMk id="10" creationId="{7B59B4B8-C908-46FA-8CCA-C61A00EB28A2}"/>
          </ac:spMkLst>
        </pc:spChg>
      </pc:sldChg>
      <pc:sldChg chg="modSp mod">
        <pc:chgData name="Chervyakov, Andrey" userId="dbdfc4e7-c505-4785-a117-c03dfe609c52" providerId="ADAL" clId="{590B5105-B11A-48D0-89C0-00BEE63D370B}" dt="2021-11-27T16:43:50.032" v="313" actId="13926"/>
        <pc:sldMkLst>
          <pc:docMk/>
          <pc:sldMk cId="3982448533" sldId="849"/>
        </pc:sldMkLst>
        <pc:spChg chg="mod">
          <ac:chgData name="Chervyakov, Andrey" userId="dbdfc4e7-c505-4785-a117-c03dfe609c52" providerId="ADAL" clId="{590B5105-B11A-48D0-89C0-00BEE63D370B}" dt="2021-11-27T16:43:50.032" v="313" actId="13926"/>
          <ac:spMkLst>
            <pc:docMk/>
            <pc:sldMk cId="3982448533" sldId="849"/>
            <ac:spMk id="2" creationId="{F3FA62B3-973D-4B9E-B8D1-963815F2B85E}"/>
          </ac:spMkLst>
        </pc:spChg>
        <pc:graphicFrameChg chg="mod">
          <ac:chgData name="Chervyakov, Andrey" userId="dbdfc4e7-c505-4785-a117-c03dfe609c52" providerId="ADAL" clId="{590B5105-B11A-48D0-89C0-00BEE63D370B}" dt="2021-11-27T16:38:29.975" v="58" actId="20577"/>
          <ac:graphicFrameMkLst>
            <pc:docMk/>
            <pc:sldMk cId="3982448533" sldId="849"/>
            <ac:graphicFrameMk id="4" creationId="{D40DA7BD-13C5-4164-98FD-A34755528D02}"/>
          </ac:graphicFrameMkLst>
        </pc:graphicFrameChg>
      </pc:sldChg>
      <pc:sldChg chg="modSp mod">
        <pc:chgData name="Chervyakov, Andrey" userId="dbdfc4e7-c505-4785-a117-c03dfe609c52" providerId="ADAL" clId="{590B5105-B11A-48D0-89C0-00BEE63D370B}" dt="2021-11-27T16:43:52.860" v="314" actId="13926"/>
        <pc:sldMkLst>
          <pc:docMk/>
          <pc:sldMk cId="1961003340" sldId="850"/>
        </pc:sldMkLst>
        <pc:spChg chg="mod">
          <ac:chgData name="Chervyakov, Andrey" userId="dbdfc4e7-c505-4785-a117-c03dfe609c52" providerId="ADAL" clId="{590B5105-B11A-48D0-89C0-00BEE63D370B}" dt="2021-11-27T16:43:52.860" v="314" actId="13926"/>
          <ac:spMkLst>
            <pc:docMk/>
            <pc:sldMk cId="1961003340" sldId="850"/>
            <ac:spMk id="2" creationId="{F3FA62B3-973D-4B9E-B8D1-963815F2B85E}"/>
          </ac:spMkLst>
        </pc:spChg>
        <pc:spChg chg="mod">
          <ac:chgData name="Chervyakov, Andrey" userId="dbdfc4e7-c505-4785-a117-c03dfe609c52" providerId="ADAL" clId="{590B5105-B11A-48D0-89C0-00BEE63D370B}" dt="2021-11-27T16:40:54.977" v="191" actId="13926"/>
          <ac:spMkLst>
            <pc:docMk/>
            <pc:sldMk cId="1961003340" sldId="850"/>
            <ac:spMk id="3" creationId="{72A2AA5C-9816-4949-A951-B2CCBB62F00C}"/>
          </ac:spMkLst>
        </pc:spChg>
      </pc:sldChg>
      <pc:sldChg chg="modSp mod">
        <pc:chgData name="Chervyakov, Andrey" userId="dbdfc4e7-c505-4785-a117-c03dfe609c52" providerId="ADAL" clId="{590B5105-B11A-48D0-89C0-00BEE63D370B}" dt="2021-11-27T16:37:45.469" v="21" actId="20577"/>
        <pc:sldMkLst>
          <pc:docMk/>
          <pc:sldMk cId="880738263" sldId="851"/>
        </pc:sldMkLst>
        <pc:spChg chg="mod">
          <ac:chgData name="Chervyakov, Andrey" userId="dbdfc4e7-c505-4785-a117-c03dfe609c52" providerId="ADAL" clId="{590B5105-B11A-48D0-89C0-00BEE63D370B}" dt="2021-11-27T16:37:45.469" v="21" actId="20577"/>
          <ac:spMkLst>
            <pc:docMk/>
            <pc:sldMk cId="880738263" sldId="851"/>
            <ac:spMk id="3" creationId="{A0245996-E417-4CC2-A295-752503B4E57E}"/>
          </ac:spMkLst>
        </pc:spChg>
      </pc:sldChg>
      <pc:sldChg chg="modSp add mod">
        <pc:chgData name="Chervyakov, Andrey" userId="dbdfc4e7-c505-4785-a117-c03dfe609c52" providerId="ADAL" clId="{590B5105-B11A-48D0-89C0-00BEE63D370B}" dt="2021-11-27T16:43:35.240" v="312" actId="20577"/>
        <pc:sldMkLst>
          <pc:docMk/>
          <pc:sldMk cId="2614428649" sldId="852"/>
        </pc:sldMkLst>
        <pc:spChg chg="mod">
          <ac:chgData name="Chervyakov, Andrey" userId="dbdfc4e7-c505-4785-a117-c03dfe609c52" providerId="ADAL" clId="{590B5105-B11A-48D0-89C0-00BEE63D370B}" dt="2021-11-27T16:43:28.976" v="292" actId="27636"/>
          <ac:spMkLst>
            <pc:docMk/>
            <pc:sldMk cId="2614428649" sldId="852"/>
            <ac:spMk id="2" creationId="{E7244054-4CA9-4D3B-93D3-0D5CAF634EDD}"/>
          </ac:spMkLst>
        </pc:spChg>
        <pc:spChg chg="mod ord">
          <ac:chgData name="Chervyakov, Andrey" userId="dbdfc4e7-c505-4785-a117-c03dfe609c52" providerId="ADAL" clId="{590B5105-B11A-48D0-89C0-00BEE63D370B}" dt="2021-11-27T16:43:35.240" v="312" actId="20577"/>
          <ac:spMkLst>
            <pc:docMk/>
            <pc:sldMk cId="2614428649" sldId="852"/>
            <ac:spMk id="3" creationId="{A0245996-E417-4CC2-A295-752503B4E57E}"/>
          </ac:spMkLst>
        </pc:spChg>
      </pc:sldChg>
    </pc:docChg>
  </pc:docChgLst>
  <pc:docChgLst>
    <pc:chgData name="Heo, Youn Hyoung" userId="S::youn.hyoung.heo@intel.com::37c016d6-07b5-48b2-81d7-44cb63f66edc" providerId="AD" clId="Web-{49AFB39F-00DB-0000-A034-4B7B7A7D18C4}"/>
    <pc:docChg chg="modSld">
      <pc:chgData name="Heo, Youn Hyoung" userId="S::youn.hyoung.heo@intel.com::37c016d6-07b5-48b2-81d7-44cb63f66edc" providerId="AD" clId="Web-{49AFB39F-00DB-0000-A034-4B7B7A7D18C4}" dt="2021-03-12T23:44:47.620" v="8" actId="20577"/>
      <pc:docMkLst>
        <pc:docMk/>
      </pc:docMkLst>
      <pc:sldChg chg="modSp">
        <pc:chgData name="Heo, Youn Hyoung" userId="S::youn.hyoung.heo@intel.com::37c016d6-07b5-48b2-81d7-44cb63f66edc" providerId="AD" clId="Web-{49AFB39F-00DB-0000-A034-4B7B7A7D18C4}" dt="2021-03-12T23:44:47.620" v="8" actId="20577"/>
        <pc:sldMkLst>
          <pc:docMk/>
          <pc:sldMk cId="2336817737" sldId="345"/>
        </pc:sldMkLst>
        <pc:spChg chg="mod">
          <ac:chgData name="Heo, Youn Hyoung" userId="S::youn.hyoung.heo@intel.com::37c016d6-07b5-48b2-81d7-44cb63f66edc" providerId="AD" clId="Web-{49AFB39F-00DB-0000-A034-4B7B7A7D18C4}" dt="2021-03-12T23:44:47.620" v="8" actId="20577"/>
          <ac:spMkLst>
            <pc:docMk/>
            <pc:sldMk cId="2336817737" sldId="345"/>
            <ac:spMk id="3" creationId="{4104B899-EBD8-4E84-8C5E-2A89614FB97D}"/>
          </ac:spMkLst>
        </pc:spChg>
      </pc:sldChg>
    </pc:docChg>
  </pc:docChgLst>
  <pc:docChgLst>
    <pc:chgData name="Chervyakov, Andrey" userId="dbdfc4e7-c505-4785-a117-c03dfe609c52" providerId="ADAL" clId="{6928393C-FC3A-449B-819D-96E0414F5E97}"/>
    <pc:docChg chg="custSel delSld modSld">
      <pc:chgData name="Chervyakov, Andrey" userId="dbdfc4e7-c505-4785-a117-c03dfe609c52" providerId="ADAL" clId="{6928393C-FC3A-449B-819D-96E0414F5E97}" dt="2021-11-29T11:19:55.231" v="146" actId="20577"/>
      <pc:docMkLst>
        <pc:docMk/>
      </pc:docMkLst>
      <pc:sldChg chg="modSp mod">
        <pc:chgData name="Chervyakov, Andrey" userId="dbdfc4e7-c505-4785-a117-c03dfe609c52" providerId="ADAL" clId="{6928393C-FC3A-449B-819D-96E0414F5E97}" dt="2021-11-29T08:38:39.136" v="1" actId="6549"/>
        <pc:sldMkLst>
          <pc:docMk/>
          <pc:sldMk cId="904569255" sldId="338"/>
        </pc:sldMkLst>
        <pc:spChg chg="mod">
          <ac:chgData name="Chervyakov, Andrey" userId="dbdfc4e7-c505-4785-a117-c03dfe609c52" providerId="ADAL" clId="{6928393C-FC3A-449B-819D-96E0414F5E97}" dt="2021-11-29T08:38:39.136" v="1" actId="6549"/>
          <ac:spMkLst>
            <pc:docMk/>
            <pc:sldMk cId="904569255" sldId="338"/>
            <ac:spMk id="4" creationId="{5059344D-8598-4A55-8E7C-C1CDD48C1267}"/>
          </ac:spMkLst>
        </pc:spChg>
      </pc:sldChg>
      <pc:sldChg chg="modSp mod">
        <pc:chgData name="Chervyakov, Andrey" userId="dbdfc4e7-c505-4785-a117-c03dfe609c52" providerId="ADAL" clId="{6928393C-FC3A-449B-819D-96E0414F5E97}" dt="2021-11-29T11:19:55.231" v="146" actId="20577"/>
        <pc:sldMkLst>
          <pc:docMk/>
          <pc:sldMk cId="2614428649" sldId="852"/>
        </pc:sldMkLst>
        <pc:spChg chg="mod">
          <ac:chgData name="Chervyakov, Andrey" userId="dbdfc4e7-c505-4785-a117-c03dfe609c52" providerId="ADAL" clId="{6928393C-FC3A-449B-819D-96E0414F5E97}" dt="2021-11-29T11:19:55.231" v="146" actId="20577"/>
          <ac:spMkLst>
            <pc:docMk/>
            <pc:sldMk cId="2614428649" sldId="852"/>
            <ac:spMk id="3" creationId="{A0245996-E417-4CC2-A295-752503B4E57E}"/>
          </ac:spMkLst>
        </pc:spChg>
      </pc:sldChg>
      <pc:sldChg chg="del">
        <pc:chgData name="Chervyakov, Andrey" userId="dbdfc4e7-c505-4785-a117-c03dfe609c52" providerId="ADAL" clId="{6928393C-FC3A-449B-819D-96E0414F5E97}" dt="2021-11-29T08:29:10.328" v="0" actId="47"/>
        <pc:sldMkLst>
          <pc:docMk/>
          <pc:sldMk cId="3737544905" sldId="854"/>
        </pc:sldMkLst>
      </pc:sldChg>
    </pc:docChg>
  </pc:docChgLst>
  <pc:docChgLst>
    <pc:chgData name="Chervyakov, Andrey" userId="dbdfc4e7-c505-4785-a117-c03dfe609c52" providerId="ADAL" clId="{76F9DBBB-74B0-4BA3-A811-341CDE588CAD}"/>
    <pc:docChg chg="undo custSel modSld">
      <pc:chgData name="Chervyakov, Andrey" userId="dbdfc4e7-c505-4785-a117-c03dfe609c52" providerId="ADAL" clId="{76F9DBBB-74B0-4BA3-A811-341CDE588CAD}" dt="2021-06-04T09:15:44.011" v="213"/>
      <pc:docMkLst>
        <pc:docMk/>
      </pc:docMkLst>
      <pc:sldChg chg="addCm delCm modCm">
        <pc:chgData name="Chervyakov, Andrey" userId="dbdfc4e7-c505-4785-a117-c03dfe609c52" providerId="ADAL" clId="{76F9DBBB-74B0-4BA3-A811-341CDE588CAD}" dt="2021-06-04T09:14:31.588" v="194"/>
        <pc:sldMkLst>
          <pc:docMk/>
          <pc:sldMk cId="2513194301" sldId="827"/>
        </pc:sldMkLst>
      </pc:sldChg>
      <pc:sldChg chg="modSp mod addCm delCm modCm">
        <pc:chgData name="Chervyakov, Andrey" userId="dbdfc4e7-c505-4785-a117-c03dfe609c52" providerId="ADAL" clId="{76F9DBBB-74B0-4BA3-A811-341CDE588CAD}" dt="2021-06-04T09:15:01.455" v="197"/>
        <pc:sldMkLst>
          <pc:docMk/>
          <pc:sldMk cId="2424765638" sldId="833"/>
        </pc:sldMkLst>
        <pc:spChg chg="mod">
          <ac:chgData name="Chervyakov, Andrey" userId="dbdfc4e7-c505-4785-a117-c03dfe609c52" providerId="ADAL" clId="{76F9DBBB-74B0-4BA3-A811-341CDE588CAD}" dt="2021-06-04T09:14:49.842" v="196" actId="13926"/>
          <ac:spMkLst>
            <pc:docMk/>
            <pc:sldMk cId="2424765638" sldId="833"/>
            <ac:spMk id="3" creationId="{8CB35B66-A145-4A82-B7AF-1170D1FE24AC}"/>
          </ac:spMkLst>
        </pc:spChg>
      </pc:sldChg>
      <pc:sldChg chg="modSp mod">
        <pc:chgData name="Chervyakov, Andrey" userId="dbdfc4e7-c505-4785-a117-c03dfe609c52" providerId="ADAL" clId="{76F9DBBB-74B0-4BA3-A811-341CDE588CAD}" dt="2021-06-04T09:15:44.011" v="213"/>
        <pc:sldMkLst>
          <pc:docMk/>
          <pc:sldMk cId="4018189624" sldId="835"/>
        </pc:sldMkLst>
        <pc:spChg chg="mod">
          <ac:chgData name="Chervyakov, Andrey" userId="dbdfc4e7-c505-4785-a117-c03dfe609c52" providerId="ADAL" clId="{76F9DBBB-74B0-4BA3-A811-341CDE588CAD}" dt="2021-06-04T09:15:44.011" v="213"/>
          <ac:spMkLst>
            <pc:docMk/>
            <pc:sldMk cId="4018189624" sldId="835"/>
            <ac:spMk id="3" creationId="{A0245996-E417-4CC2-A295-752503B4E57E}"/>
          </ac:spMkLst>
        </pc:spChg>
      </pc:sldChg>
    </pc:docChg>
  </pc:docChgLst>
  <pc:docChgLst>
    <pc:chgData name="Chervyakov, Andrey" userId="dbdfc4e7-c505-4785-a117-c03dfe609c52" providerId="ADAL" clId="{84348242-1C7A-4EE9-8442-261A11376E3E}"/>
    <pc:docChg chg="modSld">
      <pc:chgData name="Chervyakov, Andrey" userId="dbdfc4e7-c505-4785-a117-c03dfe609c52" providerId="ADAL" clId="{84348242-1C7A-4EE9-8442-261A11376E3E}" dt="2021-11-29T19:06:10.664" v="7" actId="20577"/>
      <pc:docMkLst>
        <pc:docMk/>
      </pc:docMkLst>
      <pc:sldChg chg="modSp mod">
        <pc:chgData name="Chervyakov, Andrey" userId="dbdfc4e7-c505-4785-a117-c03dfe609c52" providerId="ADAL" clId="{84348242-1C7A-4EE9-8442-261A11376E3E}" dt="2021-11-29T19:06:10.664" v="7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84348242-1C7A-4EE9-8442-261A11376E3E}" dt="2021-11-29T19:06:10.664" v="7" actId="20577"/>
          <ac:spMkLst>
            <pc:docMk/>
            <pc:sldMk cId="904569255" sldId="338"/>
            <ac:spMk id="4" creationId="{5059344D-8598-4A55-8E7C-C1CDD48C1267}"/>
          </ac:spMkLst>
        </pc:spChg>
      </pc:sldChg>
    </pc:docChg>
  </pc:docChgLst>
  <pc:docChgLst>
    <pc:chgData name="Chervyakov, Andrey" userId="dbdfc4e7-c505-4785-a117-c03dfe609c52" providerId="ADAL" clId="{53276452-611C-44FC-A61B-1FAFA0A204A6}"/>
    <pc:docChg chg="undo redo custSel addSld delSld modSld">
      <pc:chgData name="Chervyakov, Andrey" userId="dbdfc4e7-c505-4785-a117-c03dfe609c52" providerId="ADAL" clId="{53276452-611C-44FC-A61B-1FAFA0A204A6}" dt="2021-03-12T12:52:04.176" v="4048" actId="20577"/>
      <pc:docMkLst>
        <pc:docMk/>
      </pc:docMkLst>
      <pc:sldChg chg="modSp mod">
        <pc:chgData name="Chervyakov, Andrey" userId="dbdfc4e7-c505-4785-a117-c03dfe609c52" providerId="ADAL" clId="{53276452-611C-44FC-A61B-1FAFA0A204A6}" dt="2021-03-12T12:35:44.980" v="3835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53276452-611C-44FC-A61B-1FAFA0A204A6}" dt="2021-03-12T12:35:44.980" v="3835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53276452-611C-44FC-A61B-1FAFA0A204A6}" dt="2021-03-12T10:51:01.078" v="20"/>
          <ac:spMkLst>
            <pc:docMk/>
            <pc:sldMk cId="904569255" sldId="338"/>
            <ac:spMk id="4" creationId="{5059344D-8598-4A55-8E7C-C1CDD48C1267}"/>
          </ac:spMkLst>
        </pc:spChg>
      </pc:sldChg>
      <pc:sldChg chg="modSp mod">
        <pc:chgData name="Chervyakov, Andrey" userId="dbdfc4e7-c505-4785-a117-c03dfe609c52" providerId="ADAL" clId="{53276452-611C-44FC-A61B-1FAFA0A204A6}" dt="2021-03-12T12:49:11.325" v="3838" actId="400"/>
        <pc:sldMkLst>
          <pc:docMk/>
          <pc:sldMk cId="1691464046" sldId="342"/>
        </pc:sldMkLst>
        <pc:spChg chg="mod">
          <ac:chgData name="Chervyakov, Andrey" userId="dbdfc4e7-c505-4785-a117-c03dfe609c52" providerId="ADAL" clId="{53276452-611C-44FC-A61B-1FAFA0A204A6}" dt="2021-03-12T11:11:52.253" v="552" actId="113"/>
          <ac:spMkLst>
            <pc:docMk/>
            <pc:sldMk cId="1691464046" sldId="342"/>
            <ac:spMk id="2" creationId="{B19FBA95-D5AF-43B1-8343-34619459602D}"/>
          </ac:spMkLst>
        </pc:spChg>
        <pc:spChg chg="mod">
          <ac:chgData name="Chervyakov, Andrey" userId="dbdfc4e7-c505-4785-a117-c03dfe609c52" providerId="ADAL" clId="{53276452-611C-44FC-A61B-1FAFA0A204A6}" dt="2021-03-12T12:49:11.325" v="3838" actId="400"/>
          <ac:spMkLst>
            <pc:docMk/>
            <pc:sldMk cId="1691464046" sldId="342"/>
            <ac:spMk id="3" creationId="{FE330B27-C227-499E-9B68-83E54145A5BC}"/>
          </ac:spMkLst>
        </pc:spChg>
      </pc:sldChg>
      <pc:sldChg chg="add del">
        <pc:chgData name="Chervyakov, Andrey" userId="dbdfc4e7-c505-4785-a117-c03dfe609c52" providerId="ADAL" clId="{53276452-611C-44FC-A61B-1FAFA0A204A6}" dt="2021-03-12T12:27:42.430" v="3448" actId="47"/>
        <pc:sldMkLst>
          <pc:docMk/>
          <pc:sldMk cId="2376032347" sldId="343"/>
        </pc:sldMkLst>
      </pc:sldChg>
      <pc:sldChg chg="modSp mod">
        <pc:chgData name="Chervyakov, Andrey" userId="dbdfc4e7-c505-4785-a117-c03dfe609c52" providerId="ADAL" clId="{53276452-611C-44FC-A61B-1FAFA0A204A6}" dt="2021-03-12T12:52:04.176" v="4048" actId="20577"/>
        <pc:sldMkLst>
          <pc:docMk/>
          <pc:sldMk cId="1182208210" sldId="344"/>
        </pc:sldMkLst>
        <pc:spChg chg="mod">
          <ac:chgData name="Chervyakov, Andrey" userId="dbdfc4e7-c505-4785-a117-c03dfe609c52" providerId="ADAL" clId="{53276452-611C-44FC-A61B-1FAFA0A204A6}" dt="2021-03-12T12:27:44.839" v="3449" actId="113"/>
          <ac:spMkLst>
            <pc:docMk/>
            <pc:sldMk cId="1182208210" sldId="344"/>
            <ac:spMk id="2" creationId="{AC093EF6-811B-4966-8607-108E8F262346}"/>
          </ac:spMkLst>
        </pc:spChg>
        <pc:spChg chg="mod">
          <ac:chgData name="Chervyakov, Andrey" userId="dbdfc4e7-c505-4785-a117-c03dfe609c52" providerId="ADAL" clId="{53276452-611C-44FC-A61B-1FAFA0A204A6}" dt="2021-03-12T12:52:04.176" v="4048" actId="20577"/>
          <ac:spMkLst>
            <pc:docMk/>
            <pc:sldMk cId="1182208210" sldId="344"/>
            <ac:spMk id="3" creationId="{78BF81F4-307A-4F4F-9FCF-152BD27778D7}"/>
          </ac:spMkLst>
        </pc:spChg>
      </pc:sldChg>
      <pc:sldChg chg="modSp new mod">
        <pc:chgData name="Chervyakov, Andrey" userId="dbdfc4e7-c505-4785-a117-c03dfe609c52" providerId="ADAL" clId="{53276452-611C-44FC-A61B-1FAFA0A204A6}" dt="2021-03-12T12:48:58.733" v="3837" actId="108"/>
        <pc:sldMkLst>
          <pc:docMk/>
          <pc:sldMk cId="2336817737" sldId="345"/>
        </pc:sldMkLst>
        <pc:spChg chg="mod">
          <ac:chgData name="Chervyakov, Andrey" userId="dbdfc4e7-c505-4785-a117-c03dfe609c52" providerId="ADAL" clId="{53276452-611C-44FC-A61B-1FAFA0A204A6}" dt="2021-03-12T12:27:38.806" v="3446" actId="113"/>
          <ac:spMkLst>
            <pc:docMk/>
            <pc:sldMk cId="2336817737" sldId="345"/>
            <ac:spMk id="2" creationId="{2BD89B43-438D-40CD-AE20-0EAC56ED820F}"/>
          </ac:spMkLst>
        </pc:spChg>
        <pc:spChg chg="mod">
          <ac:chgData name="Chervyakov, Andrey" userId="dbdfc4e7-c505-4785-a117-c03dfe609c52" providerId="ADAL" clId="{53276452-611C-44FC-A61B-1FAFA0A204A6}" dt="2021-03-12T12:48:58.733" v="3837" actId="108"/>
          <ac:spMkLst>
            <pc:docMk/>
            <pc:sldMk cId="2336817737" sldId="345"/>
            <ac:spMk id="3" creationId="{4104B899-EBD8-4E84-8C5E-2A89614FB97D}"/>
          </ac:spMkLst>
        </pc:spChg>
      </pc:sldChg>
      <pc:sldChg chg="modSp add mod">
        <pc:chgData name="Chervyakov, Andrey" userId="dbdfc4e7-c505-4785-a117-c03dfe609c52" providerId="ADAL" clId="{53276452-611C-44FC-A61B-1FAFA0A204A6}" dt="2021-03-12T12:50:19.057" v="3940" actId="20577"/>
        <pc:sldMkLst>
          <pc:docMk/>
          <pc:sldMk cId="1991844068" sldId="346"/>
        </pc:sldMkLst>
        <pc:spChg chg="mod">
          <ac:chgData name="Chervyakov, Andrey" userId="dbdfc4e7-c505-4785-a117-c03dfe609c52" providerId="ADAL" clId="{53276452-611C-44FC-A61B-1FAFA0A204A6}" dt="2021-03-12T12:27:40.885" v="3447" actId="113"/>
          <ac:spMkLst>
            <pc:docMk/>
            <pc:sldMk cId="1991844068" sldId="346"/>
            <ac:spMk id="2" creationId="{2BD89B43-438D-40CD-AE20-0EAC56ED820F}"/>
          </ac:spMkLst>
        </pc:spChg>
        <pc:spChg chg="mod">
          <ac:chgData name="Chervyakov, Andrey" userId="dbdfc4e7-c505-4785-a117-c03dfe609c52" providerId="ADAL" clId="{53276452-611C-44FC-A61B-1FAFA0A204A6}" dt="2021-03-12T12:50:19.057" v="3940" actId="20577"/>
          <ac:spMkLst>
            <pc:docMk/>
            <pc:sldMk cId="1991844068" sldId="346"/>
            <ac:spMk id="3" creationId="{4104B899-EBD8-4E84-8C5E-2A89614FB97D}"/>
          </ac:spMkLst>
        </pc:spChg>
      </pc:sldChg>
    </pc:docChg>
  </pc:docChgLst>
  <pc:docChgLst>
    <pc:chgData name="Chervyakov, Andrey" userId="dbdfc4e7-c505-4785-a117-c03dfe609c52" providerId="ADAL" clId="{BC840995-37DD-4B3B-ADA6-246B66800B9F}"/>
    <pc:docChg chg="addSld delSld modSld">
      <pc:chgData name="Chervyakov, Andrey" userId="dbdfc4e7-c505-4785-a117-c03dfe609c52" providerId="ADAL" clId="{BC840995-37DD-4B3B-ADA6-246B66800B9F}" dt="2022-01-10T15:56:13.585" v="6" actId="6549"/>
      <pc:docMkLst>
        <pc:docMk/>
      </pc:docMkLst>
      <pc:sldChg chg="del">
        <pc:chgData name="Chervyakov, Andrey" userId="dbdfc4e7-c505-4785-a117-c03dfe609c52" providerId="ADAL" clId="{BC840995-37DD-4B3B-ADA6-246B66800B9F}" dt="2022-01-10T15:55:47.545" v="4" actId="47"/>
        <pc:sldMkLst>
          <pc:docMk/>
          <pc:sldMk cId="904569255" sldId="338"/>
        </pc:sldMkLst>
      </pc:sldChg>
      <pc:sldChg chg="modSp mod">
        <pc:chgData name="Chervyakov, Andrey" userId="dbdfc4e7-c505-4785-a117-c03dfe609c52" providerId="ADAL" clId="{BC840995-37DD-4B3B-ADA6-246B66800B9F}" dt="2022-01-10T15:56:13.585" v="6" actId="6549"/>
        <pc:sldMkLst>
          <pc:docMk/>
          <pc:sldMk cId="1961003340" sldId="850"/>
        </pc:sldMkLst>
        <pc:spChg chg="mod">
          <ac:chgData name="Chervyakov, Andrey" userId="dbdfc4e7-c505-4785-a117-c03dfe609c52" providerId="ADAL" clId="{BC840995-37DD-4B3B-ADA6-246B66800B9F}" dt="2022-01-10T15:56:13.585" v="6" actId="6549"/>
          <ac:spMkLst>
            <pc:docMk/>
            <pc:sldMk cId="1961003340" sldId="850"/>
            <ac:spMk id="2" creationId="{F3FA62B3-973D-4B9E-B8D1-963815F2B85E}"/>
          </ac:spMkLst>
        </pc:spChg>
      </pc:sldChg>
      <pc:sldChg chg="modSp add mod">
        <pc:chgData name="Chervyakov, Andrey" userId="dbdfc4e7-c505-4785-a117-c03dfe609c52" providerId="ADAL" clId="{BC840995-37DD-4B3B-ADA6-246B66800B9F}" dt="2022-01-10T15:55:45.339" v="3" actId="6549"/>
        <pc:sldMkLst>
          <pc:docMk/>
          <pc:sldMk cId="3614041033" sldId="976"/>
        </pc:sldMkLst>
        <pc:spChg chg="mod">
          <ac:chgData name="Chervyakov, Andrey" userId="dbdfc4e7-c505-4785-a117-c03dfe609c52" providerId="ADAL" clId="{BC840995-37DD-4B3B-ADA6-246B66800B9F}" dt="2022-01-10T15:55:45.339" v="3" actId="6549"/>
          <ac:spMkLst>
            <pc:docMk/>
            <pc:sldMk cId="3614041033" sldId="976"/>
            <ac:spMk id="2" creationId="{586FE957-3966-4252-A9FC-C42F352E53A9}"/>
          </ac:spMkLst>
        </pc:spChg>
        <pc:spChg chg="mod">
          <ac:chgData name="Chervyakov, Andrey" userId="dbdfc4e7-c505-4785-a117-c03dfe609c52" providerId="ADAL" clId="{BC840995-37DD-4B3B-ADA6-246B66800B9F}" dt="2022-01-10T15:55:41.305" v="1"/>
          <ac:spMkLst>
            <pc:docMk/>
            <pc:sldMk cId="3614041033" sldId="976"/>
            <ac:spMk id="3" creationId="{04771246-319D-4C3A-9DB1-8C4D30A3AD33}"/>
          </ac:spMkLst>
        </pc:spChg>
      </pc:sldChg>
    </pc:docChg>
  </pc:docChgLst>
  <pc:docChgLst>
    <pc:chgData name="Chervyakov, Andrey" userId="dbdfc4e7-c505-4785-a117-c03dfe609c52" providerId="ADAL" clId="{83AB98D6-CCAD-4E37-BEF5-50F850C46977}"/>
    <pc:docChg chg="undo custSel modSld">
      <pc:chgData name="Chervyakov, Andrey" userId="dbdfc4e7-c505-4785-a117-c03dfe609c52" providerId="ADAL" clId="{83AB98D6-CCAD-4E37-BEF5-50F850C46977}" dt="2021-06-07T09:41:57.038" v="63" actId="13926"/>
      <pc:docMkLst>
        <pc:docMk/>
      </pc:docMkLst>
      <pc:sldChg chg="modSp">
        <pc:chgData name="Chervyakov, Andrey" userId="dbdfc4e7-c505-4785-a117-c03dfe609c52" providerId="ADAL" clId="{83AB98D6-CCAD-4E37-BEF5-50F850C46977}" dt="2021-06-06T10:11:28.471" v="48"/>
        <pc:sldMkLst>
          <pc:docMk/>
          <pc:sldMk cId="904569255" sldId="338"/>
        </pc:sldMkLst>
        <pc:spChg chg="mod">
          <ac:chgData name="Chervyakov, Andrey" userId="dbdfc4e7-c505-4785-a117-c03dfe609c52" providerId="ADAL" clId="{83AB98D6-CCAD-4E37-BEF5-50F850C46977}" dt="2021-06-06T10:11:28.471" v="48"/>
          <ac:spMkLst>
            <pc:docMk/>
            <pc:sldMk cId="904569255" sldId="338"/>
            <ac:spMk id="2" creationId="{586FE957-3966-4252-A9FC-C42F352E53A9}"/>
          </ac:spMkLst>
        </pc:spChg>
      </pc:sldChg>
      <pc:sldChg chg="modSp delCm">
        <pc:chgData name="Chervyakov, Andrey" userId="dbdfc4e7-c505-4785-a117-c03dfe609c52" providerId="ADAL" clId="{83AB98D6-CCAD-4E37-BEF5-50F850C46977}" dt="2021-06-06T10:08:47.711" v="11" actId="1592"/>
        <pc:sldMkLst>
          <pc:docMk/>
          <pc:sldMk cId="2513194301" sldId="827"/>
        </pc:sldMkLst>
        <pc:spChg chg="mod">
          <ac:chgData name="Chervyakov, Andrey" userId="dbdfc4e7-c505-4785-a117-c03dfe609c52" providerId="ADAL" clId="{83AB98D6-CCAD-4E37-BEF5-50F850C46977}" dt="2021-06-06T10:08:41.968" v="10"/>
          <ac:spMkLst>
            <pc:docMk/>
            <pc:sldMk cId="2513194301" sldId="827"/>
            <ac:spMk id="3" creationId="{8CB35B66-A145-4A82-B7AF-1170D1FE24AC}"/>
          </ac:spMkLst>
        </pc:spChg>
      </pc:sldChg>
      <pc:sldChg chg="modSp mod delCm">
        <pc:chgData name="Chervyakov, Andrey" userId="dbdfc4e7-c505-4785-a117-c03dfe609c52" providerId="ADAL" clId="{83AB98D6-CCAD-4E37-BEF5-50F850C46977}" dt="2021-06-07T09:41:57.038" v="63" actId="13926"/>
        <pc:sldMkLst>
          <pc:docMk/>
          <pc:sldMk cId="2424765638" sldId="833"/>
        </pc:sldMkLst>
        <pc:spChg chg="mod">
          <ac:chgData name="Chervyakov, Andrey" userId="dbdfc4e7-c505-4785-a117-c03dfe609c52" providerId="ADAL" clId="{83AB98D6-CCAD-4E37-BEF5-50F850C46977}" dt="2021-06-07T09:41:57.038" v="63" actId="13926"/>
          <ac:spMkLst>
            <pc:docMk/>
            <pc:sldMk cId="2424765638" sldId="833"/>
            <ac:spMk id="3" creationId="{8CB35B66-A145-4A82-B7AF-1170D1FE24AC}"/>
          </ac:spMkLst>
        </pc:spChg>
      </pc:sldChg>
      <pc:sldChg chg="modSp mod">
        <pc:chgData name="Chervyakov, Andrey" userId="dbdfc4e7-c505-4785-a117-c03dfe609c52" providerId="ADAL" clId="{83AB98D6-CCAD-4E37-BEF5-50F850C46977}" dt="2021-06-06T15:45:16.950" v="62" actId="20577"/>
        <pc:sldMkLst>
          <pc:docMk/>
          <pc:sldMk cId="4018189624" sldId="835"/>
        </pc:sldMkLst>
        <pc:spChg chg="mod">
          <ac:chgData name="Chervyakov, Andrey" userId="dbdfc4e7-c505-4785-a117-c03dfe609c52" providerId="ADAL" clId="{83AB98D6-CCAD-4E37-BEF5-50F850C46977}" dt="2021-06-06T15:45:16.950" v="62" actId="20577"/>
          <ac:spMkLst>
            <pc:docMk/>
            <pc:sldMk cId="4018189624" sldId="835"/>
            <ac:spMk id="3" creationId="{A0245996-E417-4CC2-A295-752503B4E57E}"/>
          </ac:spMkLst>
        </pc:spChg>
      </pc:sldChg>
    </pc:docChg>
  </pc:docChgLst>
  <pc:docChgLst>
    <pc:chgData name="Heo, Youn Hyoung" userId="37c016d6-07b5-48b2-81d7-44cb63f66edc" providerId="ADAL" clId="{ECDAD2B4-0AA0-4A18-930B-4F5A360C859D}"/>
    <pc:docChg chg="undo redo custSel modSld">
      <pc:chgData name="Heo, Youn Hyoung" userId="37c016d6-07b5-48b2-81d7-44cb63f66edc" providerId="ADAL" clId="{ECDAD2B4-0AA0-4A18-930B-4F5A360C859D}" dt="2021-03-14T17:46:29.786" v="38" actId="1592"/>
      <pc:docMkLst>
        <pc:docMk/>
      </pc:docMkLst>
      <pc:sldChg chg="modSp mod addCm delCm modCm">
        <pc:chgData name="Heo, Youn Hyoung" userId="37c016d6-07b5-48b2-81d7-44cb63f66edc" providerId="ADAL" clId="{ECDAD2B4-0AA0-4A18-930B-4F5A360C859D}" dt="2021-03-14T17:46:29.786" v="38" actId="1592"/>
        <pc:sldMkLst>
          <pc:docMk/>
          <pc:sldMk cId="2336817737" sldId="345"/>
        </pc:sldMkLst>
        <pc:spChg chg="mod">
          <ac:chgData name="Heo, Youn Hyoung" userId="37c016d6-07b5-48b2-81d7-44cb63f66edc" providerId="ADAL" clId="{ECDAD2B4-0AA0-4A18-930B-4F5A360C859D}" dt="2021-03-14T17:46:08.339" v="36" actId="20577"/>
          <ac:spMkLst>
            <pc:docMk/>
            <pc:sldMk cId="2336817737" sldId="345"/>
            <ac:spMk id="3" creationId="{4104B899-EBD8-4E84-8C5E-2A89614FB97D}"/>
          </ac:spMkLst>
        </pc:spChg>
      </pc:sldChg>
    </pc:docChg>
  </pc:docChgLst>
  <pc:docChgLst>
    <pc:chgData name="Kim, Jiwoo" userId="S::jiwoo.kim@intel.com::fb274f52-7448-4f5f-8282-633eb88d7d5c" providerId="AD" clId="Web-{7097B39F-607E-0000-A034-4E4803A79189}"/>
    <pc:docChg chg="modSld">
      <pc:chgData name="Kim, Jiwoo" userId="S::jiwoo.kim@intel.com::fb274f52-7448-4f5f-8282-633eb88d7d5c" providerId="AD" clId="Web-{7097B39F-607E-0000-A034-4E4803A79189}" dt="2021-03-12T17:19:51.088" v="43" actId="20577"/>
      <pc:docMkLst>
        <pc:docMk/>
      </pc:docMkLst>
      <pc:sldChg chg="modSp">
        <pc:chgData name="Kim, Jiwoo" userId="S::jiwoo.kim@intel.com::fb274f52-7448-4f5f-8282-633eb88d7d5c" providerId="AD" clId="Web-{7097B39F-607E-0000-A034-4E4803A79189}" dt="2021-03-12T16:48:41.135" v="23" actId="20577"/>
        <pc:sldMkLst>
          <pc:docMk/>
          <pc:sldMk cId="1691464046" sldId="342"/>
        </pc:sldMkLst>
        <pc:spChg chg="mod">
          <ac:chgData name="Kim, Jiwoo" userId="S::jiwoo.kim@intel.com::fb274f52-7448-4f5f-8282-633eb88d7d5c" providerId="AD" clId="Web-{7097B39F-607E-0000-A034-4E4803A79189}" dt="2021-03-12T16:48:41.135" v="23" actId="20577"/>
          <ac:spMkLst>
            <pc:docMk/>
            <pc:sldMk cId="1691464046" sldId="342"/>
            <ac:spMk id="3" creationId="{FE330B27-C227-499E-9B68-83E54145A5BC}"/>
          </ac:spMkLst>
        </pc:spChg>
      </pc:sldChg>
      <pc:sldChg chg="modSp">
        <pc:chgData name="Kim, Jiwoo" userId="S::jiwoo.kim@intel.com::fb274f52-7448-4f5f-8282-633eb88d7d5c" providerId="AD" clId="Web-{7097B39F-607E-0000-A034-4E4803A79189}" dt="2021-03-12T17:17:56.754" v="31" actId="20577"/>
        <pc:sldMkLst>
          <pc:docMk/>
          <pc:sldMk cId="1182208210" sldId="344"/>
        </pc:sldMkLst>
        <pc:spChg chg="mod">
          <ac:chgData name="Kim, Jiwoo" userId="S::jiwoo.kim@intel.com::fb274f52-7448-4f5f-8282-633eb88d7d5c" providerId="AD" clId="Web-{7097B39F-607E-0000-A034-4E4803A79189}" dt="2021-03-12T17:17:56.754" v="31" actId="20577"/>
          <ac:spMkLst>
            <pc:docMk/>
            <pc:sldMk cId="1182208210" sldId="344"/>
            <ac:spMk id="3" creationId="{78BF81F4-307A-4F4F-9FCF-152BD27778D7}"/>
          </ac:spMkLst>
        </pc:spChg>
      </pc:sldChg>
      <pc:sldChg chg="modSp">
        <pc:chgData name="Kim, Jiwoo" userId="S::jiwoo.kim@intel.com::fb274f52-7448-4f5f-8282-633eb88d7d5c" providerId="AD" clId="Web-{7097B39F-607E-0000-A034-4E4803A79189}" dt="2021-03-12T17:18:50.413" v="36" actId="20577"/>
        <pc:sldMkLst>
          <pc:docMk/>
          <pc:sldMk cId="2336817737" sldId="345"/>
        </pc:sldMkLst>
        <pc:spChg chg="mod">
          <ac:chgData name="Kim, Jiwoo" userId="S::jiwoo.kim@intel.com::fb274f52-7448-4f5f-8282-633eb88d7d5c" providerId="AD" clId="Web-{7097B39F-607E-0000-A034-4E4803A79189}" dt="2021-03-12T17:18:50.413" v="36" actId="20577"/>
          <ac:spMkLst>
            <pc:docMk/>
            <pc:sldMk cId="2336817737" sldId="345"/>
            <ac:spMk id="3" creationId="{4104B899-EBD8-4E84-8C5E-2A89614FB97D}"/>
          </ac:spMkLst>
        </pc:spChg>
      </pc:sldChg>
      <pc:sldChg chg="modSp">
        <pc:chgData name="Kim, Jiwoo" userId="S::jiwoo.kim@intel.com::fb274f52-7448-4f5f-8282-633eb88d7d5c" providerId="AD" clId="Web-{7097B39F-607E-0000-A034-4E4803A79189}" dt="2021-03-12T17:19:51.088" v="43" actId="20577"/>
        <pc:sldMkLst>
          <pc:docMk/>
          <pc:sldMk cId="1991844068" sldId="346"/>
        </pc:sldMkLst>
        <pc:spChg chg="mod">
          <ac:chgData name="Kim, Jiwoo" userId="S::jiwoo.kim@intel.com::fb274f52-7448-4f5f-8282-633eb88d7d5c" providerId="AD" clId="Web-{7097B39F-607E-0000-A034-4E4803A79189}" dt="2021-03-12T17:19:51.088" v="43" actId="20577"/>
          <ac:spMkLst>
            <pc:docMk/>
            <pc:sldMk cId="1991844068" sldId="346"/>
            <ac:spMk id="3" creationId="{4104B899-EBD8-4E84-8C5E-2A89614FB97D}"/>
          </ac:spMkLst>
        </pc:spChg>
      </pc:sldChg>
    </pc:docChg>
  </pc:docChgLst>
  <pc:docChgLst>
    <pc:chgData name="Chervyakov, Andrey" userId="dbdfc4e7-c505-4785-a117-c03dfe609c52" providerId="ADAL" clId="{163E7CC0-837E-45F1-B274-93A39AAD339E}"/>
    <pc:docChg chg="undo custSel addSld delSld modSld">
      <pc:chgData name="Chervyakov, Andrey" userId="dbdfc4e7-c505-4785-a117-c03dfe609c52" providerId="ADAL" clId="{163E7CC0-837E-45F1-B274-93A39AAD339E}" dt="2021-09-03T10:33:12.101" v="101" actId="20577"/>
      <pc:docMkLst>
        <pc:docMk/>
      </pc:docMkLst>
      <pc:sldChg chg="modSp mod">
        <pc:chgData name="Chervyakov, Andrey" userId="dbdfc4e7-c505-4785-a117-c03dfe609c52" providerId="ADAL" clId="{163E7CC0-837E-45F1-B274-93A39AAD339E}" dt="2021-09-03T10:33:12.101" v="101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163E7CC0-837E-45F1-B274-93A39AAD339E}" dt="2021-09-03T10:33:12.101" v="101" actId="20577"/>
          <ac:spMkLst>
            <pc:docMk/>
            <pc:sldMk cId="904569255" sldId="338"/>
            <ac:spMk id="3" creationId="{04771246-319D-4C3A-9DB1-8C4D30A3AD33}"/>
          </ac:spMkLst>
        </pc:spChg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2513194301" sldId="827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3350832992" sldId="837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212550189" sldId="838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3067818842" sldId="839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2192579779" sldId="840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898890496" sldId="841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2631436253" sldId="842"/>
        </pc:sldMkLst>
      </pc:sldChg>
      <pc:sldChg chg="del">
        <pc:chgData name="Chervyakov, Andrey" userId="dbdfc4e7-c505-4785-a117-c03dfe609c52" providerId="ADAL" clId="{163E7CC0-837E-45F1-B274-93A39AAD339E}" dt="2021-09-03T10:28:10.980" v="0" actId="47"/>
        <pc:sldMkLst>
          <pc:docMk/>
          <pc:sldMk cId="3717988860" sldId="843"/>
        </pc:sldMkLst>
      </pc:sldChg>
      <pc:sldChg chg="modSp add mod">
        <pc:chgData name="Chervyakov, Andrey" userId="dbdfc4e7-c505-4785-a117-c03dfe609c52" providerId="ADAL" clId="{163E7CC0-837E-45F1-B274-93A39AAD339E}" dt="2021-09-03T10:28:46.245" v="19" actId="20577"/>
        <pc:sldMkLst>
          <pc:docMk/>
          <pc:sldMk cId="3452871885" sldId="848"/>
        </pc:sldMkLst>
        <pc:spChg chg="mod">
          <ac:chgData name="Chervyakov, Andrey" userId="dbdfc4e7-c505-4785-a117-c03dfe609c52" providerId="ADAL" clId="{163E7CC0-837E-45F1-B274-93A39AAD339E}" dt="2021-09-03T10:28:46.245" v="19" actId="20577"/>
          <ac:spMkLst>
            <pc:docMk/>
            <pc:sldMk cId="3452871885" sldId="848"/>
            <ac:spMk id="2" creationId="{E7244054-4CA9-4D3B-93D3-0D5CAF634EDD}"/>
          </ac:spMkLst>
        </pc:spChg>
      </pc:sldChg>
      <pc:sldChg chg="modSp add mod">
        <pc:chgData name="Chervyakov, Andrey" userId="dbdfc4e7-c505-4785-a117-c03dfe609c52" providerId="ADAL" clId="{163E7CC0-837E-45F1-B274-93A39AAD339E}" dt="2021-09-03T10:28:39.290" v="9" actId="9"/>
        <pc:sldMkLst>
          <pc:docMk/>
          <pc:sldMk cId="3982448533" sldId="849"/>
        </pc:sldMkLst>
        <pc:spChg chg="mod">
          <ac:chgData name="Chervyakov, Andrey" userId="dbdfc4e7-c505-4785-a117-c03dfe609c52" providerId="ADAL" clId="{163E7CC0-837E-45F1-B274-93A39AAD339E}" dt="2021-09-03T10:28:33.791" v="7"/>
          <ac:spMkLst>
            <pc:docMk/>
            <pc:sldMk cId="3982448533" sldId="849"/>
            <ac:spMk id="2" creationId="{F3FA62B3-973D-4B9E-B8D1-963815F2B85E}"/>
          </ac:spMkLst>
        </pc:spChg>
        <pc:spChg chg="mod">
          <ac:chgData name="Chervyakov, Andrey" userId="dbdfc4e7-c505-4785-a117-c03dfe609c52" providerId="ADAL" clId="{163E7CC0-837E-45F1-B274-93A39AAD339E}" dt="2021-09-03T10:28:39.290" v="9" actId="9"/>
          <ac:spMkLst>
            <pc:docMk/>
            <pc:sldMk cId="3982448533" sldId="849"/>
            <ac:spMk id="3" creationId="{72A2AA5C-9816-4949-A951-B2CCBB62F00C}"/>
          </ac:spMkLst>
        </pc:spChg>
      </pc:sldChg>
      <pc:sldChg chg="modSp add mod">
        <pc:chgData name="Chervyakov, Andrey" userId="dbdfc4e7-c505-4785-a117-c03dfe609c52" providerId="ADAL" clId="{163E7CC0-837E-45F1-B274-93A39AAD339E}" dt="2021-09-03T10:29:03.970" v="41" actId="6549"/>
        <pc:sldMkLst>
          <pc:docMk/>
          <pc:sldMk cId="1961003340" sldId="850"/>
        </pc:sldMkLst>
        <pc:spChg chg="mod">
          <ac:chgData name="Chervyakov, Andrey" userId="dbdfc4e7-c505-4785-a117-c03dfe609c52" providerId="ADAL" clId="{163E7CC0-837E-45F1-B274-93A39AAD339E}" dt="2021-09-03T10:28:54.813" v="39" actId="20577"/>
          <ac:spMkLst>
            <pc:docMk/>
            <pc:sldMk cId="1961003340" sldId="850"/>
            <ac:spMk id="2" creationId="{F3FA62B3-973D-4B9E-B8D1-963815F2B85E}"/>
          </ac:spMkLst>
        </pc:spChg>
        <pc:spChg chg="mod">
          <ac:chgData name="Chervyakov, Andrey" userId="dbdfc4e7-c505-4785-a117-c03dfe609c52" providerId="ADAL" clId="{163E7CC0-837E-45F1-B274-93A39AAD339E}" dt="2021-09-03T10:29:03.970" v="41" actId="6549"/>
          <ac:spMkLst>
            <pc:docMk/>
            <pc:sldMk cId="1961003340" sldId="850"/>
            <ac:spMk id="3" creationId="{72A2AA5C-9816-4949-A951-B2CCBB62F00C}"/>
          </ac:spMkLst>
        </pc:spChg>
      </pc:sldChg>
    </pc:docChg>
  </pc:docChgLst>
  <pc:docChgLst>
    <pc:chgData name="Chervyakov, Andrey" userId="dbdfc4e7-c505-4785-a117-c03dfe609c52" providerId="ADAL" clId="{A34A5BF5-6DA8-4D2E-92D7-F46E31349A9E}"/>
    <pc:docChg chg="modSld">
      <pc:chgData name="Chervyakov, Andrey" userId="dbdfc4e7-c505-4785-a117-c03dfe609c52" providerId="ADAL" clId="{A34A5BF5-6DA8-4D2E-92D7-F46E31349A9E}" dt="2021-09-06T18:17:19.380" v="0" actId="948"/>
      <pc:docMkLst>
        <pc:docMk/>
      </pc:docMkLst>
      <pc:sldChg chg="modSp mod">
        <pc:chgData name="Chervyakov, Andrey" userId="dbdfc4e7-c505-4785-a117-c03dfe609c52" providerId="ADAL" clId="{A34A5BF5-6DA8-4D2E-92D7-F46E31349A9E}" dt="2021-09-06T18:17:19.380" v="0" actId="948"/>
        <pc:sldMkLst>
          <pc:docMk/>
          <pc:sldMk cId="1961003340" sldId="850"/>
        </pc:sldMkLst>
        <pc:spChg chg="mod">
          <ac:chgData name="Chervyakov, Andrey" userId="dbdfc4e7-c505-4785-a117-c03dfe609c52" providerId="ADAL" clId="{A34A5BF5-6DA8-4D2E-92D7-F46E31349A9E}" dt="2021-09-06T18:17:19.380" v="0" actId="948"/>
          <ac:spMkLst>
            <pc:docMk/>
            <pc:sldMk cId="1961003340" sldId="850"/>
            <ac:spMk id="3" creationId="{72A2AA5C-9816-4949-A951-B2CCBB62F00C}"/>
          </ac:spMkLst>
        </pc:spChg>
      </pc:sldChg>
    </pc:docChg>
  </pc:docChgLst>
  <pc:docChgLst>
    <pc:chgData name="Chervyakov, Andrey" userId="dbdfc4e7-c505-4785-a117-c03dfe609c52" providerId="ADAL" clId="{D9966C0F-10E6-4E21-8DBF-EA0BF66B2DB7}"/>
    <pc:docChg chg="undo custSel modSld modMainMaster">
      <pc:chgData name="Chervyakov, Andrey" userId="dbdfc4e7-c505-4785-a117-c03dfe609c52" providerId="ADAL" clId="{D9966C0F-10E6-4E21-8DBF-EA0BF66B2DB7}" dt="2021-03-15T11:51:20.164" v="9" actId="478"/>
      <pc:docMkLst>
        <pc:docMk/>
      </pc:docMkLst>
      <pc:sldChg chg="modSp mod">
        <pc:chgData name="Chervyakov, Andrey" userId="dbdfc4e7-c505-4785-a117-c03dfe609c52" providerId="ADAL" clId="{D9966C0F-10E6-4E21-8DBF-EA0BF66B2DB7}" dt="2021-03-15T11:50:05.952" v="1" actId="27636"/>
        <pc:sldMkLst>
          <pc:docMk/>
          <pc:sldMk cId="904569255" sldId="338"/>
        </pc:sldMkLst>
        <pc:spChg chg="mod">
          <ac:chgData name="Chervyakov, Andrey" userId="dbdfc4e7-c505-4785-a117-c03dfe609c52" providerId="ADAL" clId="{D9966C0F-10E6-4E21-8DBF-EA0BF66B2DB7}" dt="2021-03-15T11:50:05.952" v="1" actId="27636"/>
          <ac:spMkLst>
            <pc:docMk/>
            <pc:sldMk cId="904569255" sldId="338"/>
            <ac:spMk id="2" creationId="{586FE957-3966-4252-A9FC-C42F352E53A9}"/>
          </ac:spMkLst>
        </pc:spChg>
      </pc:sldChg>
      <pc:sldChg chg="modCm">
        <pc:chgData name="Chervyakov, Andrey" userId="dbdfc4e7-c505-4785-a117-c03dfe609c52" providerId="ADAL" clId="{D9966C0F-10E6-4E21-8DBF-EA0BF66B2DB7}" dt="2021-03-15T11:50:17.827" v="3" actId="5900"/>
        <pc:sldMkLst>
          <pc:docMk/>
          <pc:sldMk cId="1182208210" sldId="344"/>
        </pc:sldMkLst>
      </pc:sldChg>
      <pc:sldChg chg="delCm modCm">
        <pc:chgData name="Chervyakov, Andrey" userId="dbdfc4e7-c505-4785-a117-c03dfe609c52" providerId="ADAL" clId="{D9966C0F-10E6-4E21-8DBF-EA0BF66B2DB7}" dt="2021-03-15T11:50:09.951" v="2" actId="1592"/>
        <pc:sldMkLst>
          <pc:docMk/>
          <pc:sldMk cId="2336817737" sldId="345"/>
        </pc:sldMkLst>
      </pc:sldChg>
      <pc:sldMasterChg chg="delSp mod modSldLayout">
        <pc:chgData name="Chervyakov, Andrey" userId="dbdfc4e7-c505-4785-a117-c03dfe609c52" providerId="ADAL" clId="{D9966C0F-10E6-4E21-8DBF-EA0BF66B2DB7}" dt="2021-03-15T11:51:20.164" v="9" actId="478"/>
        <pc:sldMasterMkLst>
          <pc:docMk/>
          <pc:sldMasterMk cId="1960754724" sldId="2147483717"/>
        </pc:sldMasterMkLst>
        <pc:spChg chg="del">
          <ac:chgData name="Chervyakov, Andrey" userId="dbdfc4e7-c505-4785-a117-c03dfe609c52" providerId="ADAL" clId="{D9966C0F-10E6-4E21-8DBF-EA0BF66B2DB7}" dt="2021-03-15T11:51:01.630" v="5" actId="478"/>
          <ac:spMkLst>
            <pc:docMk/>
            <pc:sldMasterMk cId="1960754724" sldId="2147483717"/>
            <ac:spMk id="8" creationId="{D272B893-3411-4154-A13D-8DB1F4E167A4}"/>
          </ac:spMkLst>
        </pc:spChg>
        <pc:spChg chg="del">
          <ac:chgData name="Chervyakov, Andrey" userId="dbdfc4e7-c505-4785-a117-c03dfe609c52" providerId="ADAL" clId="{D9966C0F-10E6-4E21-8DBF-EA0BF66B2DB7}" dt="2021-03-15T11:51:00.256" v="4" actId="478"/>
          <ac:spMkLst>
            <pc:docMk/>
            <pc:sldMasterMk cId="1960754724" sldId="2147483717"/>
            <ac:spMk id="9" creationId="{8A75CF89-9B1A-49AA-8C1C-7280637B6567}"/>
          </ac:spMkLst>
        </pc:spChg>
        <pc:sldLayoutChg chg="delSp mod">
          <pc:chgData name="Chervyakov, Andrey" userId="dbdfc4e7-c505-4785-a117-c03dfe609c52" providerId="ADAL" clId="{D9966C0F-10E6-4E21-8DBF-EA0BF66B2DB7}" dt="2021-03-15T11:51:12.008" v="7" actId="478"/>
          <pc:sldLayoutMkLst>
            <pc:docMk/>
            <pc:sldMasterMk cId="1960754724" sldId="2147483717"/>
            <pc:sldLayoutMk cId="2041040202" sldId="2147483731"/>
          </pc:sldLayoutMkLst>
          <pc:spChg chg="del">
            <ac:chgData name="Chervyakov, Andrey" userId="dbdfc4e7-c505-4785-a117-c03dfe609c52" providerId="ADAL" clId="{D9966C0F-10E6-4E21-8DBF-EA0BF66B2DB7}" dt="2021-03-15T11:51:12.008" v="7" actId="478"/>
            <ac:spMkLst>
              <pc:docMk/>
              <pc:sldMasterMk cId="1960754724" sldId="2147483717"/>
              <pc:sldLayoutMk cId="2041040202" sldId="2147483731"/>
              <ac:spMk id="9" creationId="{7DFBDE8F-8844-4DFF-BA21-35B58CB1D8AF}"/>
            </ac:spMkLst>
          </pc:spChg>
          <pc:spChg chg="del">
            <ac:chgData name="Chervyakov, Andrey" userId="dbdfc4e7-c505-4785-a117-c03dfe609c52" providerId="ADAL" clId="{D9966C0F-10E6-4E21-8DBF-EA0BF66B2DB7}" dt="2021-03-15T11:51:10.520" v="6" actId="478"/>
            <ac:spMkLst>
              <pc:docMk/>
              <pc:sldMasterMk cId="1960754724" sldId="2147483717"/>
              <pc:sldLayoutMk cId="2041040202" sldId="2147483731"/>
              <ac:spMk id="10" creationId="{D575CFAC-8A95-416C-AF0A-BE82C31DD56A}"/>
            </ac:spMkLst>
          </pc:spChg>
        </pc:sldLayoutChg>
        <pc:sldLayoutChg chg="addSp delSp mod">
          <pc:chgData name="Chervyakov, Andrey" userId="dbdfc4e7-c505-4785-a117-c03dfe609c52" providerId="ADAL" clId="{D9966C0F-10E6-4E21-8DBF-EA0BF66B2DB7}" dt="2021-03-15T11:51:20.164" v="9" actId="478"/>
          <pc:sldLayoutMkLst>
            <pc:docMk/>
            <pc:sldMasterMk cId="1960754724" sldId="2147483717"/>
            <pc:sldLayoutMk cId="3066085453" sldId="2147483733"/>
          </pc:sldLayoutMkLst>
          <pc:spChg chg="add del">
            <ac:chgData name="Chervyakov, Andrey" userId="dbdfc4e7-c505-4785-a117-c03dfe609c52" providerId="ADAL" clId="{D9966C0F-10E6-4E21-8DBF-EA0BF66B2DB7}" dt="2021-03-15T11:51:20.164" v="9" actId="478"/>
            <ac:spMkLst>
              <pc:docMk/>
              <pc:sldMasterMk cId="1960754724" sldId="2147483717"/>
              <pc:sldLayoutMk cId="3066085453" sldId="2147483733"/>
              <ac:spMk id="5" creationId="{3CEB7CF4-6E59-4F58-B339-D2AEFB0D202B}"/>
            </ac:spMkLst>
          </pc:spChg>
        </pc:sldLayoutChg>
      </pc:sldMasterChg>
    </pc:docChg>
  </pc:docChgLst>
  <pc:docChgLst>
    <pc:chgData name="Chervyakov, Andrey" userId="dbdfc4e7-c505-4785-a117-c03dfe609c52" providerId="ADAL" clId="{79712C94-9717-4F7D-8E15-89A27F1E6BFC}"/>
    <pc:docChg chg="undo custSel addSld delSld modSld">
      <pc:chgData name="Chervyakov, Andrey" userId="dbdfc4e7-c505-4785-a117-c03dfe609c52" providerId="ADAL" clId="{79712C94-9717-4F7D-8E15-89A27F1E6BFC}" dt="2021-09-03T10:26:14.045" v="246" actId="20577"/>
      <pc:docMkLst>
        <pc:docMk/>
      </pc:docMkLst>
      <pc:sldChg chg="modSp mod">
        <pc:chgData name="Chervyakov, Andrey" userId="dbdfc4e7-c505-4785-a117-c03dfe609c52" providerId="ADAL" clId="{79712C94-9717-4F7D-8E15-89A27F1E6BFC}" dt="2021-09-03T10:20:24.597" v="29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79712C94-9717-4F7D-8E15-89A27F1E6BFC}" dt="2021-09-03T10:20:19.125" v="20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79712C94-9717-4F7D-8E15-89A27F1E6BFC}" dt="2021-09-03T10:19:30.724" v="2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79712C94-9717-4F7D-8E15-89A27F1E6BFC}" dt="2021-09-03T10:20:24.597" v="29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add del mod">
        <pc:chgData name="Chervyakov, Andrey" userId="dbdfc4e7-c505-4785-a117-c03dfe609c52" providerId="ADAL" clId="{79712C94-9717-4F7D-8E15-89A27F1E6BFC}" dt="2021-09-03T10:25:41.226" v="218" actId="47"/>
        <pc:sldMkLst>
          <pc:docMk/>
          <pc:sldMk cId="3994441771" sldId="371"/>
        </pc:sldMkLst>
        <pc:spChg chg="mod">
          <ac:chgData name="Chervyakov, Andrey" userId="dbdfc4e7-c505-4785-a117-c03dfe609c52" providerId="ADAL" clId="{79712C94-9717-4F7D-8E15-89A27F1E6BFC}" dt="2021-09-03T10:21:39.297" v="53" actId="27636"/>
          <ac:spMkLst>
            <pc:docMk/>
            <pc:sldMk cId="3994441771" sldId="371"/>
            <ac:spMk id="3" creationId="{E29F75BC-3C2C-49C1-843D-E441036AB4A6}"/>
          </ac:spMkLst>
        </pc:spChg>
      </pc:sldChg>
      <pc:sldChg chg="modSp add del mod">
        <pc:chgData name="Chervyakov, Andrey" userId="dbdfc4e7-c505-4785-a117-c03dfe609c52" providerId="ADAL" clId="{79712C94-9717-4F7D-8E15-89A27F1E6BFC}" dt="2021-09-03T10:22:19.351" v="75" actId="47"/>
        <pc:sldMkLst>
          <pc:docMk/>
          <pc:sldMk cId="1824023687" sldId="372"/>
        </pc:sldMkLst>
        <pc:spChg chg="mod">
          <ac:chgData name="Chervyakov, Andrey" userId="dbdfc4e7-c505-4785-a117-c03dfe609c52" providerId="ADAL" clId="{79712C94-9717-4F7D-8E15-89A27F1E6BFC}" dt="2021-09-03T10:21:47.643" v="54" actId="113"/>
          <ac:spMkLst>
            <pc:docMk/>
            <pc:sldMk cId="1824023687" sldId="372"/>
            <ac:spMk id="2" creationId="{81C5EE27-3058-4459-8B0C-8CB2DF066F04}"/>
          </ac:spMkLst>
        </pc:spChg>
      </pc:sldChg>
      <pc:sldChg chg="add del">
        <pc:chgData name="Chervyakov, Andrey" userId="dbdfc4e7-c505-4785-a117-c03dfe609c52" providerId="ADAL" clId="{79712C94-9717-4F7D-8E15-89A27F1E6BFC}" dt="2021-09-03T10:26:02.415" v="230" actId="47"/>
        <pc:sldMkLst>
          <pc:docMk/>
          <pc:sldMk cId="276493939" sldId="373"/>
        </pc:sldMkLst>
      </pc:sldChg>
      <pc:sldChg chg="add del">
        <pc:chgData name="Chervyakov, Andrey" userId="dbdfc4e7-c505-4785-a117-c03dfe609c52" providerId="ADAL" clId="{79712C94-9717-4F7D-8E15-89A27F1E6BFC}" dt="2021-09-03T10:22:59.748" v="93" actId="47"/>
        <pc:sldMkLst>
          <pc:docMk/>
          <pc:sldMk cId="2178316300" sldId="374"/>
        </pc:sldMkLst>
      </pc:sldChg>
      <pc:sldChg chg="modSp mod">
        <pc:chgData name="Chervyakov, Andrey" userId="dbdfc4e7-c505-4785-a117-c03dfe609c52" providerId="ADAL" clId="{79712C94-9717-4F7D-8E15-89A27F1E6BFC}" dt="2021-09-03T10:24:21.830" v="177" actId="20577"/>
        <pc:sldMkLst>
          <pc:docMk/>
          <pc:sldMk cId="2513194301" sldId="827"/>
        </pc:sldMkLst>
        <pc:spChg chg="mod">
          <ac:chgData name="Chervyakov, Andrey" userId="dbdfc4e7-c505-4785-a117-c03dfe609c52" providerId="ADAL" clId="{79712C94-9717-4F7D-8E15-89A27F1E6BFC}" dt="2021-09-03T10:24:13.501" v="166" actId="20577"/>
          <ac:spMkLst>
            <pc:docMk/>
            <pc:sldMk cId="2513194301" sldId="827"/>
            <ac:spMk id="2" creationId="{0DB1A358-1CFC-4629-AE39-00B1AB3CBB1A}"/>
          </ac:spMkLst>
        </pc:spChg>
        <pc:spChg chg="mod">
          <ac:chgData name="Chervyakov, Andrey" userId="dbdfc4e7-c505-4785-a117-c03dfe609c52" providerId="ADAL" clId="{79712C94-9717-4F7D-8E15-89A27F1E6BFC}" dt="2021-09-03T10:24:21.830" v="177" actId="20577"/>
          <ac:spMkLst>
            <pc:docMk/>
            <pc:sldMk cId="2513194301" sldId="827"/>
            <ac:spMk id="3" creationId="{8CB35B66-A145-4A82-B7AF-1170D1FE24AC}"/>
          </ac:spMkLst>
        </pc:spChg>
      </pc:sldChg>
      <pc:sldChg chg="del">
        <pc:chgData name="Chervyakov, Andrey" userId="dbdfc4e7-c505-4785-a117-c03dfe609c52" providerId="ADAL" clId="{79712C94-9717-4F7D-8E15-89A27F1E6BFC}" dt="2021-09-03T10:20:35.946" v="30" actId="47"/>
        <pc:sldMkLst>
          <pc:docMk/>
          <pc:sldMk cId="3549740801" sldId="829"/>
        </pc:sldMkLst>
      </pc:sldChg>
      <pc:sldChg chg="del">
        <pc:chgData name="Chervyakov, Andrey" userId="dbdfc4e7-c505-4785-a117-c03dfe609c52" providerId="ADAL" clId="{79712C94-9717-4F7D-8E15-89A27F1E6BFC}" dt="2021-09-03T10:20:50.502" v="42" actId="47"/>
        <pc:sldMkLst>
          <pc:docMk/>
          <pc:sldMk cId="2424765638" sldId="833"/>
        </pc:sldMkLst>
      </pc:sldChg>
      <pc:sldChg chg="modSp del mod">
        <pc:chgData name="Chervyakov, Andrey" userId="dbdfc4e7-c505-4785-a117-c03dfe609c52" providerId="ADAL" clId="{79712C94-9717-4F7D-8E15-89A27F1E6BFC}" dt="2021-09-03T10:25:42.987" v="219" actId="47"/>
        <pc:sldMkLst>
          <pc:docMk/>
          <pc:sldMk cId="4018189624" sldId="835"/>
        </pc:sldMkLst>
        <pc:spChg chg="mod">
          <ac:chgData name="Chervyakov, Andrey" userId="dbdfc4e7-c505-4785-a117-c03dfe609c52" providerId="ADAL" clId="{79712C94-9717-4F7D-8E15-89A27F1E6BFC}" dt="2021-09-03T10:20:53.791" v="45" actId="20577"/>
          <ac:spMkLst>
            <pc:docMk/>
            <pc:sldMk cId="4018189624" sldId="835"/>
            <ac:spMk id="3" creationId="{A0245996-E417-4CC2-A295-752503B4E57E}"/>
          </ac:spMkLst>
        </pc:spChg>
      </pc:sldChg>
      <pc:sldChg chg="modSp add del mod">
        <pc:chgData name="Chervyakov, Andrey" userId="dbdfc4e7-c505-4785-a117-c03dfe609c52" providerId="ADAL" clId="{79712C94-9717-4F7D-8E15-89A27F1E6BFC}" dt="2021-09-03T10:24:14.813" v="167" actId="47"/>
        <pc:sldMkLst>
          <pc:docMk/>
          <pc:sldMk cId="688897489" sldId="836"/>
        </pc:sldMkLst>
        <pc:spChg chg="mod">
          <ac:chgData name="Chervyakov, Andrey" userId="dbdfc4e7-c505-4785-a117-c03dfe609c52" providerId="ADAL" clId="{79712C94-9717-4F7D-8E15-89A27F1E6BFC}" dt="2021-09-03T10:21:00.021" v="51" actId="20577"/>
          <ac:spMkLst>
            <pc:docMk/>
            <pc:sldMk cId="688897489" sldId="836"/>
            <ac:spMk id="2" creationId="{0DB1A358-1CFC-4629-AE39-00B1AB3CBB1A}"/>
          </ac:spMkLst>
        </pc:spChg>
      </pc:sldChg>
      <pc:sldChg chg="addSp delSp modSp new mod">
        <pc:chgData name="Chervyakov, Andrey" userId="dbdfc4e7-c505-4785-a117-c03dfe609c52" providerId="ADAL" clId="{79712C94-9717-4F7D-8E15-89A27F1E6BFC}" dt="2021-09-03T10:25:05.541" v="208" actId="20577"/>
        <pc:sldMkLst>
          <pc:docMk/>
          <pc:sldMk cId="3350832992" sldId="837"/>
        </pc:sldMkLst>
        <pc:spChg chg="mod">
          <ac:chgData name="Chervyakov, Andrey" userId="dbdfc4e7-c505-4785-a117-c03dfe609c52" providerId="ADAL" clId="{79712C94-9717-4F7D-8E15-89A27F1E6BFC}" dt="2021-09-03T10:25:05.541" v="208" actId="20577"/>
          <ac:spMkLst>
            <pc:docMk/>
            <pc:sldMk cId="3350832992" sldId="837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2:06.528" v="71"/>
          <ac:spMkLst>
            <pc:docMk/>
            <pc:sldMk cId="3350832992" sldId="837"/>
            <ac:spMk id="3" creationId="{B927BEC2-270C-4F22-916D-F3BBDF82F2F5}"/>
          </ac:spMkLst>
        </pc:spChg>
        <pc:spChg chg="add del">
          <ac:chgData name="Chervyakov, Andrey" userId="dbdfc4e7-c505-4785-a117-c03dfe609c52" providerId="ADAL" clId="{79712C94-9717-4F7D-8E15-89A27F1E6BFC}" dt="2021-09-03T10:22:16.588" v="73" actId="22"/>
          <ac:spMkLst>
            <pc:docMk/>
            <pc:sldMk cId="3350832992" sldId="837"/>
            <ac:spMk id="5" creationId="{A6E40E45-9231-40E4-B19C-F39F89A0E28B}"/>
          </ac:spMkLst>
        </pc:spChg>
      </pc:sldChg>
      <pc:sldChg chg="modSp add mod">
        <pc:chgData name="Chervyakov, Andrey" userId="dbdfc4e7-c505-4785-a117-c03dfe609c52" providerId="ADAL" clId="{79712C94-9717-4F7D-8E15-89A27F1E6BFC}" dt="2021-09-03T10:25:09.581" v="209" actId="6549"/>
        <pc:sldMkLst>
          <pc:docMk/>
          <pc:sldMk cId="212550189" sldId="838"/>
        </pc:sldMkLst>
        <pc:spChg chg="mod">
          <ac:chgData name="Chervyakov, Andrey" userId="dbdfc4e7-c505-4785-a117-c03dfe609c52" providerId="ADAL" clId="{79712C94-9717-4F7D-8E15-89A27F1E6BFC}" dt="2021-09-03T10:25:09.581" v="209" actId="6549"/>
          <ac:spMkLst>
            <pc:docMk/>
            <pc:sldMk cId="212550189" sldId="838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2:53.398" v="92" actId="6549"/>
          <ac:spMkLst>
            <pc:docMk/>
            <pc:sldMk cId="212550189" sldId="838"/>
            <ac:spMk id="3" creationId="{B927BEC2-270C-4F22-916D-F3BBDF82F2F5}"/>
          </ac:spMkLst>
        </pc:spChg>
      </pc:sldChg>
      <pc:sldChg chg="modSp add mod">
        <pc:chgData name="Chervyakov, Andrey" userId="dbdfc4e7-c505-4785-a117-c03dfe609c52" providerId="ADAL" clId="{79712C94-9717-4F7D-8E15-89A27F1E6BFC}" dt="2021-09-03T10:25:18.297" v="217" actId="404"/>
        <pc:sldMkLst>
          <pc:docMk/>
          <pc:sldMk cId="3067818842" sldId="839"/>
        </pc:sldMkLst>
        <pc:spChg chg="mod">
          <ac:chgData name="Chervyakov, Andrey" userId="dbdfc4e7-c505-4785-a117-c03dfe609c52" providerId="ADAL" clId="{79712C94-9717-4F7D-8E15-89A27F1E6BFC}" dt="2021-09-03T10:25:14.545" v="210" actId="6549"/>
          <ac:spMkLst>
            <pc:docMk/>
            <pc:sldMk cId="3067818842" sldId="839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5:18.297" v="217" actId="404"/>
          <ac:spMkLst>
            <pc:docMk/>
            <pc:sldMk cId="3067818842" sldId="839"/>
            <ac:spMk id="3" creationId="{B927BEC2-270C-4F22-916D-F3BBDF82F2F5}"/>
          </ac:spMkLst>
        </pc:spChg>
      </pc:sldChg>
      <pc:sldChg chg="delSp modSp new mod">
        <pc:chgData name="Chervyakov, Andrey" userId="dbdfc4e7-c505-4785-a117-c03dfe609c52" providerId="ADAL" clId="{79712C94-9717-4F7D-8E15-89A27F1E6BFC}" dt="2021-09-03T10:23:45.294" v="123" actId="478"/>
        <pc:sldMkLst>
          <pc:docMk/>
          <pc:sldMk cId="2192579779" sldId="840"/>
        </pc:sldMkLst>
        <pc:spChg chg="mod">
          <ac:chgData name="Chervyakov, Andrey" userId="dbdfc4e7-c505-4785-a117-c03dfe609c52" providerId="ADAL" clId="{79712C94-9717-4F7D-8E15-89A27F1E6BFC}" dt="2021-09-03T10:23:43.565" v="122" actId="20577"/>
          <ac:spMkLst>
            <pc:docMk/>
            <pc:sldMk cId="2192579779" sldId="840"/>
            <ac:spMk id="2" creationId="{2994E5F5-9C6F-47AD-B8EA-0FCF34F25FCD}"/>
          </ac:spMkLst>
        </pc:spChg>
        <pc:spChg chg="del">
          <ac:chgData name="Chervyakov, Andrey" userId="dbdfc4e7-c505-4785-a117-c03dfe609c52" providerId="ADAL" clId="{79712C94-9717-4F7D-8E15-89A27F1E6BFC}" dt="2021-09-03T10:23:45.294" v="123" actId="478"/>
          <ac:spMkLst>
            <pc:docMk/>
            <pc:sldMk cId="2192579779" sldId="840"/>
            <ac:spMk id="3" creationId="{359C3074-C1C1-4C77-BB9C-1DFC24EFDFB9}"/>
          </ac:spMkLst>
        </pc:spChg>
      </pc:sldChg>
      <pc:sldChg chg="modSp add mod">
        <pc:chgData name="Chervyakov, Andrey" userId="dbdfc4e7-c505-4785-a117-c03dfe609c52" providerId="ADAL" clId="{79712C94-9717-4F7D-8E15-89A27F1E6BFC}" dt="2021-09-03T10:24:06.966" v="163" actId="20577"/>
        <pc:sldMkLst>
          <pc:docMk/>
          <pc:sldMk cId="898890496" sldId="841"/>
        </pc:sldMkLst>
        <pc:spChg chg="mod">
          <ac:chgData name="Chervyakov, Andrey" userId="dbdfc4e7-c505-4785-a117-c03dfe609c52" providerId="ADAL" clId="{79712C94-9717-4F7D-8E15-89A27F1E6BFC}" dt="2021-09-03T10:24:06.966" v="163" actId="20577"/>
          <ac:spMkLst>
            <pc:docMk/>
            <pc:sldMk cId="898890496" sldId="841"/>
            <ac:spMk id="2" creationId="{2994E5F5-9C6F-47AD-B8EA-0FCF34F25FCD}"/>
          </ac:spMkLst>
        </pc:spChg>
      </pc:sldChg>
      <pc:sldChg chg="modSp add mod">
        <pc:chgData name="Chervyakov, Andrey" userId="dbdfc4e7-c505-4785-a117-c03dfe609c52" providerId="ADAL" clId="{79712C94-9717-4F7D-8E15-89A27F1E6BFC}" dt="2021-09-03T10:26:00.298" v="229" actId="27636"/>
        <pc:sldMkLst>
          <pc:docMk/>
          <pc:sldMk cId="2631436253" sldId="842"/>
        </pc:sldMkLst>
        <pc:spChg chg="mod">
          <ac:chgData name="Chervyakov, Andrey" userId="dbdfc4e7-c505-4785-a117-c03dfe609c52" providerId="ADAL" clId="{79712C94-9717-4F7D-8E15-89A27F1E6BFC}" dt="2021-09-03T10:25:59.142" v="227"/>
          <ac:spMkLst>
            <pc:docMk/>
            <pc:sldMk cId="2631436253" sldId="842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6:00.298" v="229" actId="27636"/>
          <ac:spMkLst>
            <pc:docMk/>
            <pc:sldMk cId="2631436253" sldId="842"/>
            <ac:spMk id="3" creationId="{B927BEC2-270C-4F22-916D-F3BBDF82F2F5}"/>
          </ac:spMkLst>
        </pc:spChg>
      </pc:sldChg>
      <pc:sldChg chg="modSp add del mod">
        <pc:chgData name="Chervyakov, Andrey" userId="dbdfc4e7-c505-4785-a117-c03dfe609c52" providerId="ADAL" clId="{79712C94-9717-4F7D-8E15-89A27F1E6BFC}" dt="2021-09-03T10:24:55.856" v="193"/>
        <pc:sldMkLst>
          <pc:docMk/>
          <pc:sldMk cId="3829490441" sldId="842"/>
        </pc:sldMkLst>
        <pc:spChg chg="mod">
          <ac:chgData name="Chervyakov, Andrey" userId="dbdfc4e7-c505-4785-a117-c03dfe609c52" providerId="ADAL" clId="{79712C94-9717-4F7D-8E15-89A27F1E6BFC}" dt="2021-09-03T10:24:54.320" v="191"/>
          <ac:spMkLst>
            <pc:docMk/>
            <pc:sldMk cId="3829490441" sldId="842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4:54.928" v="192" actId="6549"/>
          <ac:spMkLst>
            <pc:docMk/>
            <pc:sldMk cId="3829490441" sldId="842"/>
            <ac:spMk id="3" creationId="{B927BEC2-270C-4F22-916D-F3BBDF82F2F5}"/>
          </ac:spMkLst>
        </pc:spChg>
      </pc:sldChg>
      <pc:sldChg chg="modSp add mod">
        <pc:chgData name="Chervyakov, Andrey" userId="dbdfc4e7-c505-4785-a117-c03dfe609c52" providerId="ADAL" clId="{79712C94-9717-4F7D-8E15-89A27F1E6BFC}" dt="2021-09-03T10:26:14.045" v="246" actId="20577"/>
        <pc:sldMkLst>
          <pc:docMk/>
          <pc:sldMk cId="3717988860" sldId="843"/>
        </pc:sldMkLst>
        <pc:spChg chg="mod">
          <ac:chgData name="Chervyakov, Andrey" userId="dbdfc4e7-c505-4785-a117-c03dfe609c52" providerId="ADAL" clId="{79712C94-9717-4F7D-8E15-89A27F1E6BFC}" dt="2021-09-03T10:26:10.565" v="243" actId="20577"/>
          <ac:spMkLst>
            <pc:docMk/>
            <pc:sldMk cId="3717988860" sldId="843"/>
            <ac:spMk id="2" creationId="{2960C4D5-3E0E-4311-8B15-2961125197EC}"/>
          </ac:spMkLst>
        </pc:spChg>
        <pc:spChg chg="mod">
          <ac:chgData name="Chervyakov, Andrey" userId="dbdfc4e7-c505-4785-a117-c03dfe609c52" providerId="ADAL" clId="{79712C94-9717-4F7D-8E15-89A27F1E6BFC}" dt="2021-09-03T10:26:14.045" v="246" actId="20577"/>
          <ac:spMkLst>
            <pc:docMk/>
            <pc:sldMk cId="3717988860" sldId="843"/>
            <ac:spMk id="3" creationId="{B927BEC2-270C-4F22-916D-F3BBDF82F2F5}"/>
          </ac:spMkLst>
        </pc:spChg>
      </pc:sldChg>
      <pc:sldMasterChg chg="delSldLayout">
        <pc:chgData name="Chervyakov, Andrey" userId="dbdfc4e7-c505-4785-a117-c03dfe609c52" providerId="ADAL" clId="{79712C94-9717-4F7D-8E15-89A27F1E6BFC}" dt="2021-09-03T10:26:02.415" v="230" actId="47"/>
        <pc:sldMasterMkLst>
          <pc:docMk/>
          <pc:sldMasterMk cId="1960754724" sldId="2147483717"/>
        </pc:sldMasterMkLst>
        <pc:sldLayoutChg chg="del">
          <pc:chgData name="Chervyakov, Andrey" userId="dbdfc4e7-c505-4785-a117-c03dfe609c52" providerId="ADAL" clId="{79712C94-9717-4F7D-8E15-89A27F1E6BFC}" dt="2021-09-03T10:26:02.415" v="230" actId="47"/>
          <pc:sldLayoutMkLst>
            <pc:docMk/>
            <pc:sldMasterMk cId="1960754724" sldId="2147483717"/>
            <pc:sldLayoutMk cId="356126680" sldId="2147483740"/>
          </pc:sldLayoutMkLst>
        </pc:sldLayoutChg>
      </pc:sldMasterChg>
    </pc:docChg>
  </pc:docChgLst>
  <pc:docChgLst>
    <pc:chgData name="Chervyakov, Andrey" userId="dbdfc4e7-c505-4785-a117-c03dfe609c52" providerId="ADAL" clId="{35305197-2469-4757-A071-CAF55F4F7389}"/>
    <pc:docChg chg="undo custSel modSld">
      <pc:chgData name="Chervyakov, Andrey" userId="dbdfc4e7-c505-4785-a117-c03dfe609c52" providerId="ADAL" clId="{35305197-2469-4757-A071-CAF55F4F7389}" dt="2021-10-22T08:36:28.038" v="19"/>
      <pc:docMkLst>
        <pc:docMk/>
      </pc:docMkLst>
      <pc:sldChg chg="modSp mod">
        <pc:chgData name="Chervyakov, Andrey" userId="dbdfc4e7-c505-4785-a117-c03dfe609c52" providerId="ADAL" clId="{35305197-2469-4757-A071-CAF55F4F7389}" dt="2021-10-22T08:36:28.038" v="19"/>
        <pc:sldMkLst>
          <pc:docMk/>
          <pc:sldMk cId="904569255" sldId="338"/>
        </pc:sldMkLst>
        <pc:spChg chg="mod">
          <ac:chgData name="Chervyakov, Andrey" userId="dbdfc4e7-c505-4785-a117-c03dfe609c52" providerId="ADAL" clId="{35305197-2469-4757-A071-CAF55F4F7389}" dt="2021-10-22T08:36:28.038" v="19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35305197-2469-4757-A071-CAF55F4F7389}" dt="2021-10-17T12:52:33.954" v="12" actId="1035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35305197-2469-4757-A071-CAF55F4F7389}" dt="2021-10-22T08:36:21.159" v="18" actId="27636"/>
          <ac:spMkLst>
            <pc:docMk/>
            <pc:sldMk cId="904569255" sldId="338"/>
            <ac:spMk id="4" creationId="{5059344D-8598-4A55-8E7C-C1CDD48C1267}"/>
          </ac:spMkLst>
        </pc:spChg>
      </pc:sldChg>
    </pc:docChg>
  </pc:docChgLst>
  <pc:docChgLst>
    <pc:chgData name="Kim, Jiwoo" userId="S::jiwoo.kim@intel.com::fb274f52-7448-4f5f-8282-633eb88d7d5c" providerId="AD" clId="Web-{ED60B49F-80E1-0000-7875-C6E4FDA3A83B}"/>
    <pc:docChg chg="modSld">
      <pc:chgData name="Kim, Jiwoo" userId="S::jiwoo.kim@intel.com::fb274f52-7448-4f5f-8282-633eb88d7d5c" providerId="AD" clId="Web-{ED60B49F-80E1-0000-7875-C6E4FDA3A83B}" dt="2021-03-15T03:18:22.748" v="1"/>
      <pc:docMkLst>
        <pc:docMk/>
      </pc:docMkLst>
      <pc:sldChg chg="modSp addCm">
        <pc:chgData name="Kim, Jiwoo" userId="S::jiwoo.kim@intel.com::fb274f52-7448-4f5f-8282-633eb88d7d5c" providerId="AD" clId="Web-{ED60B49F-80E1-0000-7875-C6E4FDA3A83B}" dt="2021-03-15T03:18:22.748" v="1"/>
        <pc:sldMkLst>
          <pc:docMk/>
          <pc:sldMk cId="1182208210" sldId="344"/>
        </pc:sldMkLst>
        <pc:spChg chg="mod">
          <ac:chgData name="Kim, Jiwoo" userId="S::jiwoo.kim@intel.com::fb274f52-7448-4f5f-8282-633eb88d7d5c" providerId="AD" clId="Web-{ED60B49F-80E1-0000-7875-C6E4FDA3A83B}" dt="2021-03-15T03:18:22.748" v="1"/>
          <ac:spMkLst>
            <pc:docMk/>
            <pc:sldMk cId="1182208210" sldId="344"/>
            <ac:spMk id="3" creationId="{78BF81F4-307A-4F4F-9FCF-152BD27778D7}"/>
          </ac:spMkLst>
        </pc:spChg>
      </pc:sldChg>
    </pc:docChg>
  </pc:docChgLst>
  <pc:docChgLst>
    <pc:chgData name="Chervyakov, Andrey" userId="dbdfc4e7-c505-4785-a117-c03dfe609c52" providerId="ADAL" clId="{C674CEF1-7256-4152-AC45-2CD33468671B}"/>
    <pc:docChg chg="undo redo custSel addSld delSld modSld sldOrd">
      <pc:chgData name="Chervyakov, Andrey" userId="dbdfc4e7-c505-4785-a117-c03dfe609c52" providerId="ADAL" clId="{C674CEF1-7256-4152-AC45-2CD33468671B}" dt="2021-06-03T14:15:08.840" v="3629" actId="5793"/>
      <pc:docMkLst>
        <pc:docMk/>
      </pc:docMkLst>
      <pc:sldChg chg="modSp mod">
        <pc:chgData name="Chervyakov, Andrey" userId="dbdfc4e7-c505-4785-a117-c03dfe609c52" providerId="ADAL" clId="{C674CEF1-7256-4152-AC45-2CD33468671B}" dt="2021-06-03T12:33:56.987" v="715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C674CEF1-7256-4152-AC45-2CD33468671B}" dt="2021-05-31T14:40:52.332" v="51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C674CEF1-7256-4152-AC45-2CD33468671B}" dt="2021-06-03T12:33:56.987" v="715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C674CEF1-7256-4152-AC45-2CD33468671B}" dt="2021-06-03T12:18:25.801" v="223" actId="13926"/>
          <ac:spMkLst>
            <pc:docMk/>
            <pc:sldMk cId="904569255" sldId="338"/>
            <ac:spMk id="4" creationId="{5059344D-8598-4A55-8E7C-C1CDD48C1267}"/>
          </ac:spMkLst>
        </pc:spChg>
      </pc:sldChg>
      <pc:sldChg chg="modSp del mod">
        <pc:chgData name="Chervyakov, Andrey" userId="dbdfc4e7-c505-4785-a117-c03dfe609c52" providerId="ADAL" clId="{C674CEF1-7256-4152-AC45-2CD33468671B}" dt="2021-06-03T12:41:49.293" v="966" actId="47"/>
        <pc:sldMkLst>
          <pc:docMk/>
          <pc:sldMk cId="1292213735" sldId="347"/>
        </pc:sldMkLst>
        <pc:spChg chg="mod">
          <ac:chgData name="Chervyakov, Andrey" userId="dbdfc4e7-c505-4785-a117-c03dfe609c52" providerId="ADAL" clId="{C674CEF1-7256-4152-AC45-2CD33468671B}" dt="2021-06-03T12:21:22.767" v="248" actId="20577"/>
          <ac:spMkLst>
            <pc:docMk/>
            <pc:sldMk cId="1292213735" sldId="347"/>
            <ac:spMk id="2" creationId="{E7244054-4CA9-4D3B-93D3-0D5CAF634EDD}"/>
          </ac:spMkLst>
        </pc:spChg>
      </pc:sldChg>
      <pc:sldChg chg="modSp add del mod">
        <pc:chgData name="Chervyakov, Andrey" userId="dbdfc4e7-c505-4785-a117-c03dfe609c52" providerId="ADAL" clId="{C674CEF1-7256-4152-AC45-2CD33468671B}" dt="2021-06-03T13:08:03.664" v="1083" actId="47"/>
        <pc:sldMkLst>
          <pc:docMk/>
          <pc:sldMk cId="3158670740" sldId="359"/>
        </pc:sldMkLst>
        <pc:spChg chg="mod">
          <ac:chgData name="Chervyakov, Andrey" userId="dbdfc4e7-c505-4785-a117-c03dfe609c52" providerId="ADAL" clId="{C674CEF1-7256-4152-AC45-2CD33468671B}" dt="2021-06-01T11:55:14.441" v="219" actId="20577"/>
          <ac:spMkLst>
            <pc:docMk/>
            <pc:sldMk cId="3158670740" sldId="359"/>
            <ac:spMk id="3" creationId="{97B82773-BFE1-49FA-B8FD-7EE4009B97A9}"/>
          </ac:spMkLst>
        </pc:spChg>
      </pc:sldChg>
      <pc:sldChg chg="addSp delSp modSp add del mod ord modTransition">
        <pc:chgData name="Chervyakov, Andrey" userId="dbdfc4e7-c505-4785-a117-c03dfe609c52" providerId="ADAL" clId="{C674CEF1-7256-4152-AC45-2CD33468671B}" dt="2021-06-03T14:11:49.830" v="3522" actId="47"/>
        <pc:sldMkLst>
          <pc:docMk/>
          <pc:sldMk cId="1317117274" sldId="817"/>
        </pc:sldMkLst>
        <pc:spChg chg="mod">
          <ac:chgData name="Chervyakov, Andrey" userId="dbdfc4e7-c505-4785-a117-c03dfe609c52" providerId="ADAL" clId="{C674CEF1-7256-4152-AC45-2CD33468671B}" dt="2021-06-03T12:39:06.372" v="814" actId="20577"/>
          <ac:spMkLst>
            <pc:docMk/>
            <pc:sldMk cId="1317117274" sldId="817"/>
            <ac:spMk id="2" creationId="{0DB1A358-1CFC-4629-AE39-00B1AB3CBB1A}"/>
          </ac:spMkLst>
        </pc:spChg>
        <pc:spChg chg="mod">
          <ac:chgData name="Chervyakov, Andrey" userId="dbdfc4e7-c505-4785-a117-c03dfe609c52" providerId="ADAL" clId="{C674CEF1-7256-4152-AC45-2CD33468671B}" dt="2021-06-03T12:41:41.755" v="965" actId="20577"/>
          <ac:spMkLst>
            <pc:docMk/>
            <pc:sldMk cId="1317117274" sldId="817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C674CEF1-7256-4152-AC45-2CD33468671B}" dt="2021-05-31T14:41:12.170" v="53"/>
          <ac:spMkLst>
            <pc:docMk/>
            <pc:sldMk cId="1317117274" sldId="817"/>
            <ac:spMk id="4" creationId="{09F0246B-F48D-4EAC-82EA-2B3ADCEA5474}"/>
          </ac:spMkLst>
        </pc:spChg>
        <pc:spChg chg="add del mod">
          <ac:chgData name="Chervyakov, Andrey" userId="dbdfc4e7-c505-4785-a117-c03dfe609c52" providerId="ADAL" clId="{C674CEF1-7256-4152-AC45-2CD33468671B}" dt="2021-05-31T14:41:12.170" v="53"/>
          <ac:spMkLst>
            <pc:docMk/>
            <pc:sldMk cId="1317117274" sldId="817"/>
            <ac:spMk id="5" creationId="{1DD62BC7-82D3-4A5A-9614-67785E15FA21}"/>
          </ac:spMkLst>
        </pc:spChg>
      </pc:sldChg>
      <pc:sldChg chg="modSp add del modTransition">
        <pc:chgData name="Chervyakov, Andrey" userId="dbdfc4e7-c505-4785-a117-c03dfe609c52" providerId="ADAL" clId="{C674CEF1-7256-4152-AC45-2CD33468671B}" dt="2021-06-03T14:09:20.128" v="3520" actId="47"/>
        <pc:sldMkLst>
          <pc:docMk/>
          <pc:sldMk cId="165658420" sldId="824"/>
        </pc:sldMkLst>
        <pc:spChg chg="mod">
          <ac:chgData name="Chervyakov, Andrey" userId="dbdfc4e7-c505-4785-a117-c03dfe609c52" providerId="ADAL" clId="{C674CEF1-7256-4152-AC45-2CD33468671B}" dt="2021-05-31T14:41:23.614" v="57"/>
          <ac:spMkLst>
            <pc:docMk/>
            <pc:sldMk cId="165658420" sldId="824"/>
            <ac:spMk id="2" creationId="{0DB1A358-1CFC-4629-AE39-00B1AB3CBB1A}"/>
          </ac:spMkLst>
        </pc:spChg>
        <pc:spChg chg="mod">
          <ac:chgData name="Chervyakov, Andrey" userId="dbdfc4e7-c505-4785-a117-c03dfe609c52" providerId="ADAL" clId="{C674CEF1-7256-4152-AC45-2CD33468671B}" dt="2021-05-31T14:41:23.614" v="57"/>
          <ac:spMkLst>
            <pc:docMk/>
            <pc:sldMk cId="165658420" sldId="824"/>
            <ac:spMk id="3" creationId="{8CB35B66-A145-4A82-B7AF-1170D1FE24AC}"/>
          </ac:spMkLst>
        </pc:spChg>
      </pc:sldChg>
      <pc:sldChg chg="modSp add mod modTransition">
        <pc:chgData name="Chervyakov, Andrey" userId="dbdfc4e7-c505-4785-a117-c03dfe609c52" providerId="ADAL" clId="{C674CEF1-7256-4152-AC45-2CD33468671B}" dt="2021-06-03T14:14:57.818" v="3623" actId="113"/>
        <pc:sldMkLst>
          <pc:docMk/>
          <pc:sldMk cId="2513194301" sldId="827"/>
        </pc:sldMkLst>
        <pc:spChg chg="mod">
          <ac:chgData name="Chervyakov, Andrey" userId="dbdfc4e7-c505-4785-a117-c03dfe609c52" providerId="ADAL" clId="{C674CEF1-7256-4152-AC45-2CD33468671B}" dt="2021-06-03T14:14:57.818" v="3623" actId="113"/>
          <ac:spMkLst>
            <pc:docMk/>
            <pc:sldMk cId="2513194301" sldId="827"/>
            <ac:spMk id="2" creationId="{0DB1A358-1CFC-4629-AE39-00B1AB3CBB1A}"/>
          </ac:spMkLst>
        </pc:spChg>
        <pc:spChg chg="mod">
          <ac:chgData name="Chervyakov, Andrey" userId="dbdfc4e7-c505-4785-a117-c03dfe609c52" providerId="ADAL" clId="{C674CEF1-7256-4152-AC45-2CD33468671B}" dt="2021-06-03T14:14:48.365" v="3621"/>
          <ac:spMkLst>
            <pc:docMk/>
            <pc:sldMk cId="2513194301" sldId="827"/>
            <ac:spMk id="3" creationId="{8CB35B66-A145-4A82-B7AF-1170D1FE24AC}"/>
          </ac:spMkLst>
        </pc:spChg>
      </pc:sldChg>
      <pc:sldChg chg="modSp add del mod">
        <pc:chgData name="Chervyakov, Andrey" userId="dbdfc4e7-c505-4785-a117-c03dfe609c52" providerId="ADAL" clId="{C674CEF1-7256-4152-AC45-2CD33468671B}" dt="2021-06-03T14:11:49.830" v="3522" actId="47"/>
        <pc:sldMkLst>
          <pc:docMk/>
          <pc:sldMk cId="1261364062" sldId="828"/>
        </pc:sldMkLst>
        <pc:spChg chg="mod">
          <ac:chgData name="Chervyakov, Andrey" userId="dbdfc4e7-c505-4785-a117-c03dfe609c52" providerId="ADAL" clId="{C674CEF1-7256-4152-AC45-2CD33468671B}" dt="2021-06-01T11:52:19.869" v="83" actId="20577"/>
          <ac:spMkLst>
            <pc:docMk/>
            <pc:sldMk cId="1261364062" sldId="828"/>
            <ac:spMk id="2" creationId="{E7244054-4CA9-4D3B-93D3-0D5CAF634EDD}"/>
          </ac:spMkLst>
        </pc:spChg>
        <pc:spChg chg="mod">
          <ac:chgData name="Chervyakov, Andrey" userId="dbdfc4e7-c505-4785-a117-c03dfe609c52" providerId="ADAL" clId="{C674CEF1-7256-4152-AC45-2CD33468671B}" dt="2021-06-01T11:54:20.559" v="214" actId="20577"/>
          <ac:spMkLst>
            <pc:docMk/>
            <pc:sldMk cId="1261364062" sldId="828"/>
            <ac:spMk id="3" creationId="{A0245996-E417-4CC2-A295-752503B4E57E}"/>
          </ac:spMkLst>
        </pc:spChg>
      </pc:sldChg>
      <pc:sldChg chg="addSp modSp add mod ord">
        <pc:chgData name="Chervyakov, Andrey" userId="dbdfc4e7-c505-4785-a117-c03dfe609c52" providerId="ADAL" clId="{C674CEF1-7256-4152-AC45-2CD33468671B}" dt="2021-06-03T13:19:48.868" v="1836" actId="403"/>
        <pc:sldMkLst>
          <pc:docMk/>
          <pc:sldMk cId="3549740801" sldId="829"/>
        </pc:sldMkLst>
        <pc:spChg chg="mod">
          <ac:chgData name="Chervyakov, Andrey" userId="dbdfc4e7-c505-4785-a117-c03dfe609c52" providerId="ADAL" clId="{C674CEF1-7256-4152-AC45-2CD33468671B}" dt="2021-06-03T13:06:00.454" v="974" actId="113"/>
          <ac:spMkLst>
            <pc:docMk/>
            <pc:sldMk cId="3549740801" sldId="829"/>
            <ac:spMk id="2" creationId="{0DB1A358-1CFC-4629-AE39-00B1AB3CBB1A}"/>
          </ac:spMkLst>
        </pc:spChg>
        <pc:spChg chg="mod">
          <ac:chgData name="Chervyakov, Andrey" userId="dbdfc4e7-c505-4785-a117-c03dfe609c52" providerId="ADAL" clId="{C674CEF1-7256-4152-AC45-2CD33468671B}" dt="2021-06-03T13:19:48.868" v="1836" actId="403"/>
          <ac:spMkLst>
            <pc:docMk/>
            <pc:sldMk cId="3549740801" sldId="829"/>
            <ac:spMk id="3" creationId="{8CB35B66-A145-4A82-B7AF-1170D1FE24AC}"/>
          </ac:spMkLst>
        </pc:spChg>
        <pc:graphicFrameChg chg="add mod modGraphic">
          <ac:chgData name="Chervyakov, Andrey" userId="dbdfc4e7-c505-4785-a117-c03dfe609c52" providerId="ADAL" clId="{C674CEF1-7256-4152-AC45-2CD33468671B}" dt="2021-06-03T13:13:59.415" v="1417" actId="14100"/>
          <ac:graphicFrameMkLst>
            <pc:docMk/>
            <pc:sldMk cId="3549740801" sldId="829"/>
            <ac:graphicFrameMk id="4" creationId="{624780B0-B84C-4BE8-B3C8-89370C14E753}"/>
          </ac:graphicFrameMkLst>
        </pc:graphicFrameChg>
      </pc:sldChg>
      <pc:sldChg chg="add del">
        <pc:chgData name="Chervyakov, Andrey" userId="dbdfc4e7-c505-4785-a117-c03dfe609c52" providerId="ADAL" clId="{C674CEF1-7256-4152-AC45-2CD33468671B}" dt="2021-06-03T14:11:49.830" v="3522" actId="47"/>
        <pc:sldMkLst>
          <pc:docMk/>
          <pc:sldMk cId="4048113201" sldId="830"/>
        </pc:sldMkLst>
      </pc:sldChg>
      <pc:sldChg chg="add del">
        <pc:chgData name="Chervyakov, Andrey" userId="dbdfc4e7-c505-4785-a117-c03dfe609c52" providerId="ADAL" clId="{C674CEF1-7256-4152-AC45-2CD33468671B}" dt="2021-06-03T14:11:49.830" v="3522" actId="47"/>
        <pc:sldMkLst>
          <pc:docMk/>
          <pc:sldMk cId="536900237" sldId="831"/>
        </pc:sldMkLst>
      </pc:sldChg>
      <pc:sldChg chg="new del">
        <pc:chgData name="Chervyakov, Andrey" userId="dbdfc4e7-c505-4785-a117-c03dfe609c52" providerId="ADAL" clId="{C674CEF1-7256-4152-AC45-2CD33468671B}" dt="2021-06-03T14:09:21.004" v="3521" actId="47"/>
        <pc:sldMkLst>
          <pc:docMk/>
          <pc:sldMk cId="6668453" sldId="832"/>
        </pc:sldMkLst>
      </pc:sldChg>
      <pc:sldChg chg="modSp add mod ord">
        <pc:chgData name="Chervyakov, Andrey" userId="dbdfc4e7-c505-4785-a117-c03dfe609c52" providerId="ADAL" clId="{C674CEF1-7256-4152-AC45-2CD33468671B}" dt="2021-06-03T14:14:55.754" v="3622" actId="113"/>
        <pc:sldMkLst>
          <pc:docMk/>
          <pc:sldMk cId="2424765638" sldId="833"/>
        </pc:sldMkLst>
        <pc:spChg chg="mod">
          <ac:chgData name="Chervyakov, Andrey" userId="dbdfc4e7-c505-4785-a117-c03dfe609c52" providerId="ADAL" clId="{C674CEF1-7256-4152-AC45-2CD33468671B}" dt="2021-06-03T14:14:55.754" v="3622" actId="113"/>
          <ac:spMkLst>
            <pc:docMk/>
            <pc:sldMk cId="2424765638" sldId="833"/>
            <ac:spMk id="2" creationId="{0DB1A358-1CFC-4629-AE39-00B1AB3CBB1A}"/>
          </ac:spMkLst>
        </pc:spChg>
        <pc:spChg chg="mod">
          <ac:chgData name="Chervyakov, Andrey" userId="dbdfc4e7-c505-4785-a117-c03dfe609c52" providerId="ADAL" clId="{C674CEF1-7256-4152-AC45-2CD33468671B}" dt="2021-06-03T14:12:56.977" v="3545" actId="20577"/>
          <ac:spMkLst>
            <pc:docMk/>
            <pc:sldMk cId="2424765638" sldId="833"/>
            <ac:spMk id="3" creationId="{8CB35B66-A145-4A82-B7AF-1170D1FE24AC}"/>
          </ac:spMkLst>
        </pc:spChg>
      </pc:sldChg>
      <pc:sldChg chg="add del">
        <pc:chgData name="Chervyakov, Andrey" userId="dbdfc4e7-c505-4785-a117-c03dfe609c52" providerId="ADAL" clId="{C674CEF1-7256-4152-AC45-2CD33468671B}" dt="2021-06-03T13:36:10.118" v="1932" actId="47"/>
        <pc:sldMkLst>
          <pc:docMk/>
          <pc:sldMk cId="2731130267" sldId="834"/>
        </pc:sldMkLst>
      </pc:sldChg>
      <pc:sldChg chg="modSp add mod">
        <pc:chgData name="Chervyakov, Andrey" userId="dbdfc4e7-c505-4785-a117-c03dfe609c52" providerId="ADAL" clId="{C674CEF1-7256-4152-AC45-2CD33468671B}" dt="2021-06-03T14:15:08.840" v="3629" actId="5793"/>
        <pc:sldMkLst>
          <pc:docMk/>
          <pc:sldMk cId="4018189624" sldId="835"/>
        </pc:sldMkLst>
        <pc:spChg chg="mod">
          <ac:chgData name="Chervyakov, Andrey" userId="dbdfc4e7-c505-4785-a117-c03dfe609c52" providerId="ADAL" clId="{C674CEF1-7256-4152-AC45-2CD33468671B}" dt="2021-06-03T14:15:08.840" v="3629" actId="5793"/>
          <ac:spMkLst>
            <pc:docMk/>
            <pc:sldMk cId="4018189624" sldId="835"/>
            <ac:spMk id="3" creationId="{A0245996-E417-4CC2-A295-752503B4E57E}"/>
          </ac:spMkLst>
        </pc:spChg>
      </pc:sldChg>
    </pc:docChg>
  </pc:docChgLst>
  <pc:docChgLst>
    <pc:chgData name="Chervyakov, Andrey" userId="dbdfc4e7-c505-4785-a117-c03dfe609c52" providerId="ADAL" clId="{9D29E92D-71ED-4107-8851-C1A17E24586C}"/>
    <pc:docChg chg="delSld modSld">
      <pc:chgData name="Chervyakov, Andrey" userId="dbdfc4e7-c505-4785-a117-c03dfe609c52" providerId="ADAL" clId="{9D29E92D-71ED-4107-8851-C1A17E24586C}" dt="2021-05-31T14:30:32.315" v="50" actId="47"/>
      <pc:docMkLst>
        <pc:docMk/>
      </pc:docMkLst>
      <pc:sldChg chg="modSp mod">
        <pc:chgData name="Chervyakov, Andrey" userId="dbdfc4e7-c505-4785-a117-c03dfe609c52" providerId="ADAL" clId="{9D29E92D-71ED-4107-8851-C1A17E24586C}" dt="2021-05-31T14:30:12.632" v="39" actId="20577"/>
        <pc:sldMkLst>
          <pc:docMk/>
          <pc:sldMk cId="904569255" sldId="338"/>
        </pc:sldMkLst>
        <pc:spChg chg="mod">
          <ac:chgData name="Chervyakov, Andrey" userId="dbdfc4e7-c505-4785-a117-c03dfe609c52" providerId="ADAL" clId="{9D29E92D-71ED-4107-8851-C1A17E24586C}" dt="2021-05-31T14:27:56.967" v="14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9D29E92D-71ED-4107-8851-C1A17E24586C}" dt="2021-05-31T14:30:12.632" v="39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9D29E92D-71ED-4107-8851-C1A17E24586C}" dt="2021-05-31T14:26:51.726" v="0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mod">
        <pc:chgData name="Chervyakov, Andrey" userId="dbdfc4e7-c505-4785-a117-c03dfe609c52" providerId="ADAL" clId="{9D29E92D-71ED-4107-8851-C1A17E24586C}" dt="2021-05-31T14:30:23.188" v="49" actId="6549"/>
        <pc:sldMkLst>
          <pc:docMk/>
          <pc:sldMk cId="1292213735" sldId="347"/>
        </pc:sldMkLst>
        <pc:spChg chg="mod">
          <ac:chgData name="Chervyakov, Andrey" userId="dbdfc4e7-c505-4785-a117-c03dfe609c52" providerId="ADAL" clId="{9D29E92D-71ED-4107-8851-C1A17E24586C}" dt="2021-05-31T14:30:17.841" v="42" actId="20577"/>
          <ac:spMkLst>
            <pc:docMk/>
            <pc:sldMk cId="1292213735" sldId="347"/>
            <ac:spMk id="2" creationId="{E7244054-4CA9-4D3B-93D3-0D5CAF634EDD}"/>
          </ac:spMkLst>
        </pc:spChg>
        <pc:spChg chg="mod">
          <ac:chgData name="Chervyakov, Andrey" userId="dbdfc4e7-c505-4785-a117-c03dfe609c52" providerId="ADAL" clId="{9D29E92D-71ED-4107-8851-C1A17E24586C}" dt="2021-05-31T14:30:23.188" v="49" actId="6549"/>
          <ac:spMkLst>
            <pc:docMk/>
            <pc:sldMk cId="1292213735" sldId="347"/>
            <ac:spMk id="3" creationId="{A0245996-E417-4CC2-A295-752503B4E57E}"/>
          </ac:spMkLst>
        </pc:spChg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336122262" sldId="348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2908661529" sldId="349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1037831674" sldId="350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2274127679" sldId="351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3981047536" sldId="352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568508071" sldId="354"/>
        </pc:sldMkLst>
      </pc:sldChg>
      <pc:sldChg chg="del">
        <pc:chgData name="Chervyakov, Andrey" userId="dbdfc4e7-c505-4785-a117-c03dfe609c52" providerId="ADAL" clId="{9D29E92D-71ED-4107-8851-C1A17E24586C}" dt="2021-05-31T14:30:32.315" v="50" actId="47"/>
        <pc:sldMkLst>
          <pc:docMk/>
          <pc:sldMk cId="1845274856" sldId="355"/>
        </pc:sldMkLst>
      </pc:sldChg>
    </pc:docChg>
  </pc:docChgLst>
  <pc:docChgLst>
    <pc:chgData name="Burbidge, Richard C" userId="a545731e-e488-4b07-a59b-872b3f2f8473" providerId="ADAL" clId="{E5444DB4-888D-447E-890D-CB5FDE41B572}"/>
    <pc:docChg chg="undo redo custSel modSld">
      <pc:chgData name="Burbidge, Richard C" userId="a545731e-e488-4b07-a59b-872b3f2f8473" providerId="ADAL" clId="{E5444DB4-888D-447E-890D-CB5FDE41B572}" dt="2021-06-04T09:08:41.002" v="429" actId="20577"/>
      <pc:docMkLst>
        <pc:docMk/>
      </pc:docMkLst>
      <pc:sldChg chg="modSp mod">
        <pc:chgData name="Burbidge, Richard C" userId="a545731e-e488-4b07-a59b-872b3f2f8473" providerId="ADAL" clId="{E5444DB4-888D-447E-890D-CB5FDE41B572}" dt="2021-06-04T08:32:25.489" v="84" actId="20577"/>
        <pc:sldMkLst>
          <pc:docMk/>
          <pc:sldMk cId="904569255" sldId="338"/>
        </pc:sldMkLst>
        <pc:spChg chg="mod">
          <ac:chgData name="Burbidge, Richard C" userId="a545731e-e488-4b07-a59b-872b3f2f8473" providerId="ADAL" clId="{E5444DB4-888D-447E-890D-CB5FDE41B572}" dt="2021-06-04T08:32:03.001" v="79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Burbidge, Richard C" userId="a545731e-e488-4b07-a59b-872b3f2f8473" providerId="ADAL" clId="{E5444DB4-888D-447E-890D-CB5FDE41B572}" dt="2021-06-04T08:32:25.489" v="84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mod addCm modCm">
        <pc:chgData name="Burbidge, Richard C" userId="a545731e-e488-4b07-a59b-872b3f2f8473" providerId="ADAL" clId="{E5444DB4-888D-447E-890D-CB5FDE41B572}" dt="2021-06-04T09:08:41.002" v="429" actId="20577"/>
        <pc:sldMkLst>
          <pc:docMk/>
          <pc:sldMk cId="2513194301" sldId="827"/>
        </pc:sldMkLst>
        <pc:spChg chg="mod">
          <ac:chgData name="Burbidge, Richard C" userId="a545731e-e488-4b07-a59b-872b3f2f8473" providerId="ADAL" clId="{E5444DB4-888D-447E-890D-CB5FDE41B572}" dt="2021-06-04T08:27:10.126" v="44" actId="20577"/>
          <ac:spMkLst>
            <pc:docMk/>
            <pc:sldMk cId="2513194301" sldId="827"/>
            <ac:spMk id="2" creationId="{0DB1A358-1CFC-4629-AE39-00B1AB3CBB1A}"/>
          </ac:spMkLst>
        </pc:spChg>
        <pc:spChg chg="mod">
          <ac:chgData name="Burbidge, Richard C" userId="a545731e-e488-4b07-a59b-872b3f2f8473" providerId="ADAL" clId="{E5444DB4-888D-447E-890D-CB5FDE41B572}" dt="2021-06-04T09:08:41.002" v="429" actId="20577"/>
          <ac:spMkLst>
            <pc:docMk/>
            <pc:sldMk cId="2513194301" sldId="827"/>
            <ac:spMk id="3" creationId="{8CB35B66-A145-4A82-B7AF-1170D1FE24AC}"/>
          </ac:spMkLst>
        </pc:spChg>
      </pc:sldChg>
      <pc:sldChg chg="modSp mod">
        <pc:chgData name="Burbidge, Richard C" userId="a545731e-e488-4b07-a59b-872b3f2f8473" providerId="ADAL" clId="{E5444DB4-888D-447E-890D-CB5FDE41B572}" dt="2021-06-04T08:26:29.001" v="35" actId="20577"/>
        <pc:sldMkLst>
          <pc:docMk/>
          <pc:sldMk cId="3549740801" sldId="829"/>
        </pc:sldMkLst>
        <pc:spChg chg="mod">
          <ac:chgData name="Burbidge, Richard C" userId="a545731e-e488-4b07-a59b-872b3f2f8473" providerId="ADAL" clId="{E5444DB4-888D-447E-890D-CB5FDE41B572}" dt="2021-06-04T08:26:29.001" v="35" actId="20577"/>
          <ac:spMkLst>
            <pc:docMk/>
            <pc:sldMk cId="3549740801" sldId="829"/>
            <ac:spMk id="3" creationId="{8CB35B66-A145-4A82-B7AF-1170D1FE24AC}"/>
          </ac:spMkLst>
        </pc:spChg>
      </pc:sldChg>
      <pc:sldChg chg="modSp mod addCm modCm">
        <pc:chgData name="Burbidge, Richard C" userId="a545731e-e488-4b07-a59b-872b3f2f8473" providerId="ADAL" clId="{E5444DB4-888D-447E-890D-CB5FDE41B572}" dt="2021-06-04T09:08:27.617" v="428"/>
        <pc:sldMkLst>
          <pc:docMk/>
          <pc:sldMk cId="2424765638" sldId="833"/>
        </pc:sldMkLst>
        <pc:spChg chg="mod">
          <ac:chgData name="Burbidge, Richard C" userId="a545731e-e488-4b07-a59b-872b3f2f8473" providerId="ADAL" clId="{E5444DB4-888D-447E-890D-CB5FDE41B572}" dt="2021-06-04T08:27:20.093" v="55" actId="20577"/>
          <ac:spMkLst>
            <pc:docMk/>
            <pc:sldMk cId="2424765638" sldId="833"/>
            <ac:spMk id="2" creationId="{0DB1A358-1CFC-4629-AE39-00B1AB3CBB1A}"/>
          </ac:spMkLst>
        </pc:spChg>
        <pc:spChg chg="mod">
          <ac:chgData name="Burbidge, Richard C" userId="a545731e-e488-4b07-a59b-872b3f2f8473" providerId="ADAL" clId="{E5444DB4-888D-447E-890D-CB5FDE41B572}" dt="2021-06-04T09:07:33.579" v="426" actId="13926"/>
          <ac:spMkLst>
            <pc:docMk/>
            <pc:sldMk cId="2424765638" sldId="833"/>
            <ac:spMk id="3" creationId="{8CB35B66-A145-4A82-B7AF-1170D1FE24AC}"/>
          </ac:spMkLst>
        </pc:spChg>
      </pc:sldChg>
    </pc:docChg>
  </pc:docChgLst>
  <pc:docChgLst>
    <pc:chgData name="Chervyakov, Andrey" userId="dbdfc4e7-c505-4785-a117-c03dfe609c52" providerId="ADAL" clId="{0DC1257D-263F-401C-8720-AD0179F2A659}"/>
    <pc:docChg chg="undo custSel modSld">
      <pc:chgData name="Chervyakov, Andrey" userId="dbdfc4e7-c505-4785-a117-c03dfe609c52" providerId="ADAL" clId="{0DC1257D-263F-401C-8720-AD0179F2A659}" dt="2021-03-15T19:57:49.907" v="38" actId="207"/>
      <pc:docMkLst>
        <pc:docMk/>
      </pc:docMkLst>
      <pc:sldChg chg="modSp mod">
        <pc:chgData name="Chervyakov, Andrey" userId="dbdfc4e7-c505-4785-a117-c03dfe609c52" providerId="ADAL" clId="{0DC1257D-263F-401C-8720-AD0179F2A659}" dt="2021-03-15T19:53:19.081" v="1" actId="27636"/>
        <pc:sldMkLst>
          <pc:docMk/>
          <pc:sldMk cId="336122262" sldId="348"/>
        </pc:sldMkLst>
        <pc:spChg chg="mod">
          <ac:chgData name="Chervyakov, Andrey" userId="dbdfc4e7-c505-4785-a117-c03dfe609c52" providerId="ADAL" clId="{0DC1257D-263F-401C-8720-AD0179F2A659}" dt="2021-03-15T19:53:19.081" v="1" actId="27636"/>
          <ac:spMkLst>
            <pc:docMk/>
            <pc:sldMk cId="336122262" sldId="348"/>
            <ac:spMk id="3" creationId="{92B343A7-8F85-45DF-ADF2-99C87418236A}"/>
          </ac:spMkLst>
        </pc:spChg>
      </pc:sldChg>
      <pc:sldChg chg="modSp mod">
        <pc:chgData name="Chervyakov, Andrey" userId="dbdfc4e7-c505-4785-a117-c03dfe609c52" providerId="ADAL" clId="{0DC1257D-263F-401C-8720-AD0179F2A659}" dt="2021-03-15T19:56:56.873" v="37" actId="20577"/>
        <pc:sldMkLst>
          <pc:docMk/>
          <pc:sldMk cId="1037831674" sldId="350"/>
        </pc:sldMkLst>
        <pc:graphicFrameChg chg="modGraphic">
          <ac:chgData name="Chervyakov, Andrey" userId="dbdfc4e7-c505-4785-a117-c03dfe609c52" providerId="ADAL" clId="{0DC1257D-263F-401C-8720-AD0179F2A659}" dt="2021-03-15T19:56:56.873" v="37" actId="20577"/>
          <ac:graphicFrameMkLst>
            <pc:docMk/>
            <pc:sldMk cId="1037831674" sldId="350"/>
            <ac:graphicFrameMk id="4" creationId="{C33ED2CA-8AB7-444E-91F2-B13F50D4F6A0}"/>
          </ac:graphicFrameMkLst>
        </pc:graphicFrameChg>
      </pc:sldChg>
      <pc:sldChg chg="modSp mod">
        <pc:chgData name="Chervyakov, Andrey" userId="dbdfc4e7-c505-4785-a117-c03dfe609c52" providerId="ADAL" clId="{0DC1257D-263F-401C-8720-AD0179F2A659}" dt="2021-03-15T19:57:49.907" v="38" actId="207"/>
        <pc:sldMkLst>
          <pc:docMk/>
          <pc:sldMk cId="1845274856" sldId="355"/>
        </pc:sldMkLst>
        <pc:spChg chg="mod">
          <ac:chgData name="Chervyakov, Andrey" userId="dbdfc4e7-c505-4785-a117-c03dfe609c52" providerId="ADAL" clId="{0DC1257D-263F-401C-8720-AD0179F2A659}" dt="2021-03-15T19:57:49.907" v="38" actId="207"/>
          <ac:spMkLst>
            <pc:docMk/>
            <pc:sldMk cId="1845274856" sldId="355"/>
            <ac:spMk id="3" creationId="{253B0D8B-A4FF-424D-89B4-E3415D6BC253}"/>
          </ac:spMkLst>
        </pc:spChg>
        <pc:graphicFrameChg chg="mod modGraphic">
          <ac:chgData name="Chervyakov, Andrey" userId="dbdfc4e7-c505-4785-a117-c03dfe609c52" providerId="ADAL" clId="{0DC1257D-263F-401C-8720-AD0179F2A659}" dt="2021-03-15T19:56:40.004" v="31" actId="207"/>
          <ac:graphicFrameMkLst>
            <pc:docMk/>
            <pc:sldMk cId="1845274856" sldId="355"/>
            <ac:graphicFrameMk id="4" creationId="{503C4966-DEDB-4667-A888-602F46AE3E8B}"/>
          </ac:graphicFrameMkLst>
        </pc:graphicFrameChg>
      </pc:sldChg>
    </pc:docChg>
  </pc:docChgLst>
  <pc:docChgLst>
    <pc:chgData name="Chervyakov, Andrey" userId="dbdfc4e7-c505-4785-a117-c03dfe609c52" providerId="ADAL" clId="{20C4DA00-68FA-40C6-884B-0051FF2BE2A1}"/>
    <pc:docChg chg="undo custSel addSld modSld">
      <pc:chgData name="Chervyakov, Andrey" userId="dbdfc4e7-c505-4785-a117-c03dfe609c52" providerId="ADAL" clId="{20C4DA00-68FA-40C6-884B-0051FF2BE2A1}" dt="2021-09-06T08:59:49.391" v="2087" actId="114"/>
      <pc:docMkLst>
        <pc:docMk/>
      </pc:docMkLst>
      <pc:sldChg chg="modSp mod">
        <pc:chgData name="Chervyakov, Andrey" userId="dbdfc4e7-c505-4785-a117-c03dfe609c52" providerId="ADAL" clId="{20C4DA00-68FA-40C6-884B-0051FF2BE2A1}" dt="2021-09-05T12:48:09.040" v="0"/>
        <pc:sldMkLst>
          <pc:docMk/>
          <pc:sldMk cId="904569255" sldId="338"/>
        </pc:sldMkLst>
        <pc:spChg chg="mod">
          <ac:chgData name="Chervyakov, Andrey" userId="dbdfc4e7-c505-4785-a117-c03dfe609c52" providerId="ADAL" clId="{20C4DA00-68FA-40C6-884B-0051FF2BE2A1}" dt="2021-09-05T12:48:09.040" v="0"/>
          <ac:spMkLst>
            <pc:docMk/>
            <pc:sldMk cId="904569255" sldId="338"/>
            <ac:spMk id="2" creationId="{586FE957-3966-4252-A9FC-C42F352E53A9}"/>
          </ac:spMkLst>
        </pc:spChg>
      </pc:sldChg>
      <pc:sldChg chg="modSp mod">
        <pc:chgData name="Chervyakov, Andrey" userId="dbdfc4e7-c505-4785-a117-c03dfe609c52" providerId="ADAL" clId="{20C4DA00-68FA-40C6-884B-0051FF2BE2A1}" dt="2021-09-06T07:55:21.934" v="1818" actId="6549"/>
        <pc:sldMkLst>
          <pc:docMk/>
          <pc:sldMk cId="3452871885" sldId="848"/>
        </pc:sldMkLst>
        <pc:spChg chg="mod">
          <ac:chgData name="Chervyakov, Andrey" userId="dbdfc4e7-c505-4785-a117-c03dfe609c52" providerId="ADAL" clId="{20C4DA00-68FA-40C6-884B-0051FF2BE2A1}" dt="2021-09-06T07:55:11.068" v="1814" actId="6549"/>
          <ac:spMkLst>
            <pc:docMk/>
            <pc:sldMk cId="3452871885" sldId="848"/>
            <ac:spMk id="2" creationId="{E7244054-4CA9-4D3B-93D3-0D5CAF634EDD}"/>
          </ac:spMkLst>
        </pc:spChg>
        <pc:spChg chg="mod">
          <ac:chgData name="Chervyakov, Andrey" userId="dbdfc4e7-c505-4785-a117-c03dfe609c52" providerId="ADAL" clId="{20C4DA00-68FA-40C6-884B-0051FF2BE2A1}" dt="2021-09-06T07:55:21.934" v="1818" actId="6549"/>
          <ac:spMkLst>
            <pc:docMk/>
            <pc:sldMk cId="3452871885" sldId="848"/>
            <ac:spMk id="3" creationId="{A0245996-E417-4CC2-A295-752503B4E57E}"/>
          </ac:spMkLst>
        </pc:spChg>
        <pc:spChg chg="mod">
          <ac:chgData name="Chervyakov, Andrey" userId="dbdfc4e7-c505-4785-a117-c03dfe609c52" providerId="ADAL" clId="{20C4DA00-68FA-40C6-884B-0051FF2BE2A1}" dt="2021-09-05T13:25:15.263" v="1296" actId="1076"/>
          <ac:spMkLst>
            <pc:docMk/>
            <pc:sldMk cId="3452871885" sldId="848"/>
            <ac:spMk id="9" creationId="{99EC3A43-75D2-4ADF-B3EF-0186B58306D1}"/>
          </ac:spMkLst>
        </pc:spChg>
        <pc:spChg chg="mod">
          <ac:chgData name="Chervyakov, Andrey" userId="dbdfc4e7-c505-4785-a117-c03dfe609c52" providerId="ADAL" clId="{20C4DA00-68FA-40C6-884B-0051FF2BE2A1}" dt="2021-09-05T13:25:15.263" v="1296" actId="1076"/>
          <ac:spMkLst>
            <pc:docMk/>
            <pc:sldMk cId="3452871885" sldId="848"/>
            <ac:spMk id="10" creationId="{7B59B4B8-C908-46FA-8CCA-C61A00EB28A2}"/>
          </ac:spMkLst>
        </pc:spChg>
        <pc:picChg chg="mod">
          <ac:chgData name="Chervyakov, Andrey" userId="dbdfc4e7-c505-4785-a117-c03dfe609c52" providerId="ADAL" clId="{20C4DA00-68FA-40C6-884B-0051FF2BE2A1}" dt="2021-09-05T13:25:15.263" v="1296" actId="1076"/>
          <ac:picMkLst>
            <pc:docMk/>
            <pc:sldMk cId="3452871885" sldId="848"/>
            <ac:picMk id="4" creationId="{227EFBC2-4602-4883-8F88-9D7B3489F49E}"/>
          </ac:picMkLst>
        </pc:picChg>
        <pc:picChg chg="mod">
          <ac:chgData name="Chervyakov, Andrey" userId="dbdfc4e7-c505-4785-a117-c03dfe609c52" providerId="ADAL" clId="{20C4DA00-68FA-40C6-884B-0051FF2BE2A1}" dt="2021-09-05T13:25:15.263" v="1296" actId="1076"/>
          <ac:picMkLst>
            <pc:docMk/>
            <pc:sldMk cId="3452871885" sldId="848"/>
            <ac:picMk id="6" creationId="{20E40370-7066-4D08-B0EE-35E5264E4913}"/>
          </ac:picMkLst>
        </pc:picChg>
      </pc:sldChg>
      <pc:sldChg chg="addSp delSp modSp mod">
        <pc:chgData name="Chervyakov, Andrey" userId="dbdfc4e7-c505-4785-a117-c03dfe609c52" providerId="ADAL" clId="{20C4DA00-68FA-40C6-884B-0051FF2BE2A1}" dt="2021-09-06T08:58:49.693" v="1984" actId="20577"/>
        <pc:sldMkLst>
          <pc:docMk/>
          <pc:sldMk cId="3982448533" sldId="849"/>
        </pc:sldMkLst>
        <pc:spChg chg="mod">
          <ac:chgData name="Chervyakov, Andrey" userId="dbdfc4e7-c505-4785-a117-c03dfe609c52" providerId="ADAL" clId="{20C4DA00-68FA-40C6-884B-0051FF2BE2A1}" dt="2021-09-06T08:58:31.108" v="1939" actId="20577"/>
          <ac:spMkLst>
            <pc:docMk/>
            <pc:sldMk cId="3982448533" sldId="849"/>
            <ac:spMk id="2" creationId="{F3FA62B3-973D-4B9E-B8D1-963815F2B85E}"/>
          </ac:spMkLst>
        </pc:spChg>
        <pc:spChg chg="del mod">
          <ac:chgData name="Chervyakov, Andrey" userId="dbdfc4e7-c505-4785-a117-c03dfe609c52" providerId="ADAL" clId="{20C4DA00-68FA-40C6-884B-0051FF2BE2A1}" dt="2021-09-05T13:32:58.128" v="1552" actId="12084"/>
          <ac:spMkLst>
            <pc:docMk/>
            <pc:sldMk cId="3982448533" sldId="849"/>
            <ac:spMk id="3" creationId="{72A2AA5C-9816-4949-A951-B2CCBB62F00C}"/>
          </ac:spMkLst>
        </pc:spChg>
        <pc:graphicFrameChg chg="add mod">
          <ac:chgData name="Chervyakov, Andrey" userId="dbdfc4e7-c505-4785-a117-c03dfe609c52" providerId="ADAL" clId="{20C4DA00-68FA-40C6-884B-0051FF2BE2A1}" dt="2021-09-06T08:58:49.693" v="1984" actId="20577"/>
          <ac:graphicFrameMkLst>
            <pc:docMk/>
            <pc:sldMk cId="3982448533" sldId="849"/>
            <ac:graphicFrameMk id="4" creationId="{D40DA7BD-13C5-4164-98FD-A34755528D02}"/>
          </ac:graphicFrameMkLst>
        </pc:graphicFrameChg>
      </pc:sldChg>
      <pc:sldChg chg="modSp mod">
        <pc:chgData name="Chervyakov, Andrey" userId="dbdfc4e7-c505-4785-a117-c03dfe609c52" providerId="ADAL" clId="{20C4DA00-68FA-40C6-884B-0051FF2BE2A1}" dt="2021-09-06T08:59:49.391" v="2087" actId="114"/>
        <pc:sldMkLst>
          <pc:docMk/>
          <pc:sldMk cId="1961003340" sldId="850"/>
        </pc:sldMkLst>
        <pc:spChg chg="mod">
          <ac:chgData name="Chervyakov, Andrey" userId="dbdfc4e7-c505-4785-a117-c03dfe609c52" providerId="ADAL" clId="{20C4DA00-68FA-40C6-884B-0051FF2BE2A1}" dt="2021-09-05T13:37:11.710" v="1744" actId="20577"/>
          <ac:spMkLst>
            <pc:docMk/>
            <pc:sldMk cId="1961003340" sldId="850"/>
            <ac:spMk id="2" creationId="{F3FA62B3-973D-4B9E-B8D1-963815F2B85E}"/>
          </ac:spMkLst>
        </pc:spChg>
        <pc:spChg chg="mod">
          <ac:chgData name="Chervyakov, Andrey" userId="dbdfc4e7-c505-4785-a117-c03dfe609c52" providerId="ADAL" clId="{20C4DA00-68FA-40C6-884B-0051FF2BE2A1}" dt="2021-09-06T08:59:49.391" v="2087" actId="114"/>
          <ac:spMkLst>
            <pc:docMk/>
            <pc:sldMk cId="1961003340" sldId="850"/>
            <ac:spMk id="3" creationId="{72A2AA5C-9816-4949-A951-B2CCBB62F00C}"/>
          </ac:spMkLst>
        </pc:spChg>
      </pc:sldChg>
      <pc:sldChg chg="delSp modSp add mod">
        <pc:chgData name="Chervyakov, Andrey" userId="dbdfc4e7-c505-4785-a117-c03dfe609c52" providerId="ADAL" clId="{20C4DA00-68FA-40C6-884B-0051FF2BE2A1}" dt="2021-09-06T07:55:01.381" v="1806" actId="113"/>
        <pc:sldMkLst>
          <pc:docMk/>
          <pc:sldMk cId="880738263" sldId="851"/>
        </pc:sldMkLst>
        <pc:spChg chg="mod">
          <ac:chgData name="Chervyakov, Andrey" userId="dbdfc4e7-c505-4785-a117-c03dfe609c52" providerId="ADAL" clId="{20C4DA00-68FA-40C6-884B-0051FF2BE2A1}" dt="2021-09-06T07:55:01.381" v="1806" actId="113"/>
          <ac:spMkLst>
            <pc:docMk/>
            <pc:sldMk cId="880738263" sldId="851"/>
            <ac:spMk id="3" creationId="{A0245996-E417-4CC2-A295-752503B4E57E}"/>
          </ac:spMkLst>
        </pc:spChg>
        <pc:spChg chg="del mod">
          <ac:chgData name="Chervyakov, Andrey" userId="dbdfc4e7-c505-4785-a117-c03dfe609c52" providerId="ADAL" clId="{20C4DA00-68FA-40C6-884B-0051FF2BE2A1}" dt="2021-09-05T13:04:37.690" v="32" actId="478"/>
          <ac:spMkLst>
            <pc:docMk/>
            <pc:sldMk cId="880738263" sldId="851"/>
            <ac:spMk id="9" creationId="{99EC3A43-75D2-4ADF-B3EF-0186B58306D1}"/>
          </ac:spMkLst>
        </pc:spChg>
        <pc:spChg chg="del mod">
          <ac:chgData name="Chervyakov, Andrey" userId="dbdfc4e7-c505-4785-a117-c03dfe609c52" providerId="ADAL" clId="{20C4DA00-68FA-40C6-884B-0051FF2BE2A1}" dt="2021-09-05T13:04:34.722" v="30" actId="478"/>
          <ac:spMkLst>
            <pc:docMk/>
            <pc:sldMk cId="880738263" sldId="851"/>
            <ac:spMk id="10" creationId="{7B59B4B8-C908-46FA-8CCA-C61A00EB28A2}"/>
          </ac:spMkLst>
        </pc:spChg>
        <pc:picChg chg="del">
          <ac:chgData name="Chervyakov, Andrey" userId="dbdfc4e7-c505-4785-a117-c03dfe609c52" providerId="ADAL" clId="{20C4DA00-68FA-40C6-884B-0051FF2BE2A1}" dt="2021-09-05T13:04:38.609" v="33" actId="478"/>
          <ac:picMkLst>
            <pc:docMk/>
            <pc:sldMk cId="880738263" sldId="851"/>
            <ac:picMk id="4" creationId="{227EFBC2-4602-4883-8F88-9D7B3489F49E}"/>
          </ac:picMkLst>
        </pc:picChg>
        <pc:picChg chg="del">
          <ac:chgData name="Chervyakov, Andrey" userId="dbdfc4e7-c505-4785-a117-c03dfe609c52" providerId="ADAL" clId="{20C4DA00-68FA-40C6-884B-0051FF2BE2A1}" dt="2021-09-05T13:04:33.459" v="29" actId="478"/>
          <ac:picMkLst>
            <pc:docMk/>
            <pc:sldMk cId="880738263" sldId="851"/>
            <ac:picMk id="6" creationId="{20E40370-7066-4D08-B0EE-35E5264E4913}"/>
          </ac:picMkLst>
        </pc:picChg>
      </pc:sldChg>
    </pc:docChg>
  </pc:docChgLst>
  <pc:docChgLst>
    <pc:chgData name="Vera Lopez, Aida L" userId="S::aida.l.vera.lopez@intel.com::14001aaa-5bc5-45aa-918d-40f9db653a53" providerId="AD" clId="Web-{1B0829E9-1B9E-DC23-6468-EC2330C26D04}"/>
    <pc:docChg chg="delSld modSld">
      <pc:chgData name="Vera Lopez, Aida L" userId="S::aida.l.vera.lopez@intel.com::14001aaa-5bc5-45aa-918d-40f9db653a53" providerId="AD" clId="Web-{1B0829E9-1B9E-DC23-6468-EC2330C26D04}" dt="2021-03-15T19:34:12.214" v="58" actId="20577"/>
      <pc:docMkLst>
        <pc:docMk/>
      </pc:docMkLst>
      <pc:sldChg chg="modSp">
        <pc:chgData name="Vera Lopez, Aida L" userId="S::aida.l.vera.lopez@intel.com::14001aaa-5bc5-45aa-918d-40f9db653a53" providerId="AD" clId="Web-{1B0829E9-1B9E-DC23-6468-EC2330C26D04}" dt="2021-03-15T19:22:25.618" v="16" actId="20577"/>
        <pc:sldMkLst>
          <pc:docMk/>
          <pc:sldMk cId="1292213735" sldId="347"/>
        </pc:sldMkLst>
        <pc:spChg chg="mod">
          <ac:chgData name="Vera Lopez, Aida L" userId="S::aida.l.vera.lopez@intel.com::14001aaa-5bc5-45aa-918d-40f9db653a53" providerId="AD" clId="Web-{1B0829E9-1B9E-DC23-6468-EC2330C26D04}" dt="2021-03-15T19:22:25.618" v="16" actId="20577"/>
          <ac:spMkLst>
            <pc:docMk/>
            <pc:sldMk cId="1292213735" sldId="347"/>
            <ac:spMk id="3" creationId="{A0245996-E417-4CC2-A295-752503B4E57E}"/>
          </ac:spMkLst>
        </pc:spChg>
      </pc:sldChg>
      <pc:sldChg chg="modSp">
        <pc:chgData name="Vera Lopez, Aida L" userId="S::aida.l.vera.lopez@intel.com::14001aaa-5bc5-45aa-918d-40f9db653a53" providerId="AD" clId="Web-{1B0829E9-1B9E-DC23-6468-EC2330C26D04}" dt="2021-03-15T19:25:07.059" v="23" actId="20577"/>
        <pc:sldMkLst>
          <pc:docMk/>
          <pc:sldMk cId="336122262" sldId="348"/>
        </pc:sldMkLst>
        <pc:spChg chg="mod">
          <ac:chgData name="Vera Lopez, Aida L" userId="S::aida.l.vera.lopez@intel.com::14001aaa-5bc5-45aa-918d-40f9db653a53" providerId="AD" clId="Web-{1B0829E9-1B9E-DC23-6468-EC2330C26D04}" dt="2021-03-15T19:25:07.059" v="23" actId="20577"/>
          <ac:spMkLst>
            <pc:docMk/>
            <pc:sldMk cId="336122262" sldId="348"/>
            <ac:spMk id="3" creationId="{92B343A7-8F85-45DF-ADF2-99C87418236A}"/>
          </ac:spMkLst>
        </pc:spChg>
      </pc:sldChg>
      <pc:sldChg chg="modSp">
        <pc:chgData name="Vera Lopez, Aida L" userId="S::aida.l.vera.lopez@intel.com::14001aaa-5bc5-45aa-918d-40f9db653a53" providerId="AD" clId="Web-{1B0829E9-1B9E-DC23-6468-EC2330C26D04}" dt="2021-03-15T19:27:07.078" v="30"/>
        <pc:sldMkLst>
          <pc:docMk/>
          <pc:sldMk cId="1037831674" sldId="350"/>
        </pc:sldMkLst>
        <pc:spChg chg="mod">
          <ac:chgData name="Vera Lopez, Aida L" userId="S::aida.l.vera.lopez@intel.com::14001aaa-5bc5-45aa-918d-40f9db653a53" providerId="AD" clId="Web-{1B0829E9-1B9E-DC23-6468-EC2330C26D04}" dt="2021-03-15T19:25:51.279" v="26" actId="20577"/>
          <ac:spMkLst>
            <pc:docMk/>
            <pc:sldMk cId="1037831674" sldId="350"/>
            <ac:spMk id="3" creationId="{B89EC925-A8A8-4ACC-93B9-0A1F7FDC9667}"/>
          </ac:spMkLst>
        </pc:spChg>
        <pc:graphicFrameChg chg="mod modGraphic">
          <ac:chgData name="Vera Lopez, Aida L" userId="S::aida.l.vera.lopez@intel.com::14001aaa-5bc5-45aa-918d-40f9db653a53" providerId="AD" clId="Web-{1B0829E9-1B9E-DC23-6468-EC2330C26D04}" dt="2021-03-15T19:27:07.078" v="30"/>
          <ac:graphicFrameMkLst>
            <pc:docMk/>
            <pc:sldMk cId="1037831674" sldId="350"/>
            <ac:graphicFrameMk id="4" creationId="{C33ED2CA-8AB7-444E-91F2-B13F50D4F6A0}"/>
          </ac:graphicFrameMkLst>
        </pc:graphicFrameChg>
      </pc:sldChg>
      <pc:sldChg chg="modSp">
        <pc:chgData name="Vera Lopez, Aida L" userId="S::aida.l.vera.lopez@intel.com::14001aaa-5bc5-45aa-918d-40f9db653a53" providerId="AD" clId="Web-{1B0829E9-1B9E-DC23-6468-EC2330C26D04}" dt="2021-03-15T19:27:22.797" v="31" actId="20577"/>
        <pc:sldMkLst>
          <pc:docMk/>
          <pc:sldMk cId="2274127679" sldId="351"/>
        </pc:sldMkLst>
        <pc:spChg chg="mod">
          <ac:chgData name="Vera Lopez, Aida L" userId="S::aida.l.vera.lopez@intel.com::14001aaa-5bc5-45aa-918d-40f9db653a53" providerId="AD" clId="Web-{1B0829E9-1B9E-DC23-6468-EC2330C26D04}" dt="2021-03-15T19:27:22.797" v="31" actId="20577"/>
          <ac:spMkLst>
            <pc:docMk/>
            <pc:sldMk cId="2274127679" sldId="351"/>
            <ac:spMk id="3" creationId="{B89EC925-A8A8-4ACC-93B9-0A1F7FDC9667}"/>
          </ac:spMkLst>
        </pc:spChg>
      </pc:sldChg>
      <pc:sldChg chg="modSp">
        <pc:chgData name="Vera Lopez, Aida L" userId="S::aida.l.vera.lopez@intel.com::14001aaa-5bc5-45aa-918d-40f9db653a53" providerId="AD" clId="Web-{1B0829E9-1B9E-DC23-6468-EC2330C26D04}" dt="2021-03-15T19:28:27.002" v="33" actId="20577"/>
        <pc:sldMkLst>
          <pc:docMk/>
          <pc:sldMk cId="3981047536" sldId="352"/>
        </pc:sldMkLst>
        <pc:spChg chg="mod">
          <ac:chgData name="Vera Lopez, Aida L" userId="S::aida.l.vera.lopez@intel.com::14001aaa-5bc5-45aa-918d-40f9db653a53" providerId="AD" clId="Web-{1B0829E9-1B9E-DC23-6468-EC2330C26D04}" dt="2021-03-15T19:28:27.002" v="33" actId="20577"/>
          <ac:spMkLst>
            <pc:docMk/>
            <pc:sldMk cId="3981047536" sldId="352"/>
            <ac:spMk id="3" creationId="{B89EC925-A8A8-4ACC-93B9-0A1F7FDC9667}"/>
          </ac:spMkLst>
        </pc:spChg>
      </pc:sldChg>
      <pc:sldChg chg="modSp del">
        <pc:chgData name="Vera Lopez, Aida L" userId="S::aida.l.vera.lopez@intel.com::14001aaa-5bc5-45aa-918d-40f9db653a53" providerId="AD" clId="Web-{1B0829E9-1B9E-DC23-6468-EC2330C26D04}" dt="2021-03-15T19:05:18.076" v="6"/>
        <pc:sldMkLst>
          <pc:docMk/>
          <pc:sldMk cId="3796062903" sldId="353"/>
        </pc:sldMkLst>
        <pc:spChg chg="mod">
          <ac:chgData name="Vera Lopez, Aida L" userId="S::aida.l.vera.lopez@intel.com::14001aaa-5bc5-45aa-918d-40f9db653a53" providerId="AD" clId="Web-{1B0829E9-1B9E-DC23-6468-EC2330C26D04}" dt="2021-03-15T16:57:01.979" v="2" actId="20577"/>
          <ac:spMkLst>
            <pc:docMk/>
            <pc:sldMk cId="3796062903" sldId="353"/>
            <ac:spMk id="2" creationId="{BDB64536-372C-45C3-8E3B-E04884195505}"/>
          </ac:spMkLst>
        </pc:spChg>
        <pc:graphicFrameChg chg="mod modGraphic">
          <ac:chgData name="Vera Lopez, Aida L" userId="S::aida.l.vera.lopez@intel.com::14001aaa-5bc5-45aa-918d-40f9db653a53" providerId="AD" clId="Web-{1B0829E9-1B9E-DC23-6468-EC2330C26D04}" dt="2021-03-15T19:03:43.558" v="5" actId="1076"/>
          <ac:graphicFrameMkLst>
            <pc:docMk/>
            <pc:sldMk cId="3796062903" sldId="353"/>
            <ac:graphicFrameMk id="4" creationId="{7C14C389-44FA-40CA-BD65-E5B02EA19396}"/>
          </ac:graphicFrameMkLst>
        </pc:graphicFrameChg>
      </pc:sldChg>
      <pc:sldChg chg="modSp">
        <pc:chgData name="Vera Lopez, Aida L" userId="S::aida.l.vera.lopez@intel.com::14001aaa-5bc5-45aa-918d-40f9db653a53" providerId="AD" clId="Web-{1B0829E9-1B9E-DC23-6468-EC2330C26D04}" dt="2021-03-15T19:32:05.304" v="53" actId="20577"/>
        <pc:sldMkLst>
          <pc:docMk/>
          <pc:sldMk cId="568508071" sldId="354"/>
        </pc:sldMkLst>
        <pc:spChg chg="mod">
          <ac:chgData name="Vera Lopez, Aida L" userId="S::aida.l.vera.lopez@intel.com::14001aaa-5bc5-45aa-918d-40f9db653a53" providerId="AD" clId="Web-{1B0829E9-1B9E-DC23-6468-EC2330C26D04}" dt="2021-03-15T16:57:11.292" v="3" actId="20577"/>
          <ac:spMkLst>
            <pc:docMk/>
            <pc:sldMk cId="568508071" sldId="354"/>
            <ac:spMk id="2" creationId="{BDB64536-372C-45C3-8E3B-E04884195505}"/>
          </ac:spMkLst>
        </pc:spChg>
        <pc:spChg chg="mod">
          <ac:chgData name="Vera Lopez, Aida L" userId="S::aida.l.vera.lopez@intel.com::14001aaa-5bc5-45aa-918d-40f9db653a53" providerId="AD" clId="Web-{1B0829E9-1B9E-DC23-6468-EC2330C26D04}" dt="2021-03-15T19:32:05.304" v="53" actId="20577"/>
          <ac:spMkLst>
            <pc:docMk/>
            <pc:sldMk cId="568508071" sldId="354"/>
            <ac:spMk id="3" creationId="{B89EC925-A8A8-4ACC-93B9-0A1F7FDC9667}"/>
          </ac:spMkLst>
        </pc:spChg>
      </pc:sldChg>
      <pc:sldChg chg="modSp">
        <pc:chgData name="Vera Lopez, Aida L" userId="S::aida.l.vera.lopez@intel.com::14001aaa-5bc5-45aa-918d-40f9db653a53" providerId="AD" clId="Web-{1B0829E9-1B9E-DC23-6468-EC2330C26D04}" dt="2021-03-15T19:34:12.214" v="58" actId="20577"/>
        <pc:sldMkLst>
          <pc:docMk/>
          <pc:sldMk cId="1845274856" sldId="355"/>
        </pc:sldMkLst>
        <pc:spChg chg="mod">
          <ac:chgData name="Vera Lopez, Aida L" userId="S::aida.l.vera.lopez@intel.com::14001aaa-5bc5-45aa-918d-40f9db653a53" providerId="AD" clId="Web-{1B0829E9-1B9E-DC23-6468-EC2330C26D04}" dt="2021-03-15T19:34:12.214" v="58" actId="20577"/>
          <ac:spMkLst>
            <pc:docMk/>
            <pc:sldMk cId="1845274856" sldId="355"/>
            <ac:spMk id="3" creationId="{253B0D8B-A4FF-424D-89B4-E3415D6BC253}"/>
          </ac:spMkLst>
        </pc:spChg>
        <pc:graphicFrameChg chg="mod modGraphic">
          <ac:chgData name="Vera Lopez, Aida L" userId="S::aida.l.vera.lopez@intel.com::14001aaa-5bc5-45aa-918d-40f9db653a53" providerId="AD" clId="Web-{1B0829E9-1B9E-DC23-6468-EC2330C26D04}" dt="2021-03-15T19:33:28.525" v="56"/>
          <ac:graphicFrameMkLst>
            <pc:docMk/>
            <pc:sldMk cId="1845274856" sldId="355"/>
            <ac:graphicFrameMk id="4" creationId="{503C4966-DEDB-4667-A888-602F46AE3E8B}"/>
          </ac:graphicFrameMkLst>
        </pc:graphicFrameChg>
      </pc:sldChg>
    </pc:docChg>
  </pc:docChgLst>
  <pc:docChgLst>
    <pc:chgData name="Kim, Jiwoo" userId="S::jiwoo.kim@intel.com::fb274f52-7448-4f5f-8282-633eb88d7d5c" providerId="AD" clId="Web-{AE77C16B-850B-2803-47CF-28687B5D0A72}"/>
    <pc:docChg chg="modSld">
      <pc:chgData name="Kim, Jiwoo" userId="S::jiwoo.kim@intel.com::fb274f52-7448-4f5f-8282-633eb88d7d5c" providerId="AD" clId="Web-{AE77C16B-850B-2803-47CF-28687B5D0A72}" dt="2021-03-15T04:32:17.760" v="2"/>
      <pc:docMkLst>
        <pc:docMk/>
      </pc:docMkLst>
      <pc:sldChg chg="modSp">
        <pc:chgData name="Kim, Jiwoo" userId="S::jiwoo.kim@intel.com::fb274f52-7448-4f5f-8282-633eb88d7d5c" providerId="AD" clId="Web-{AE77C16B-850B-2803-47CF-28687B5D0A72}" dt="2021-03-15T04:32:17.760" v="2"/>
        <pc:sldMkLst>
          <pc:docMk/>
          <pc:sldMk cId="904569255" sldId="338"/>
        </pc:sldMkLst>
        <pc:spChg chg="mod">
          <ac:chgData name="Kim, Jiwoo" userId="S::jiwoo.kim@intel.com::fb274f52-7448-4f5f-8282-633eb88d7d5c" providerId="AD" clId="Web-{AE77C16B-850B-2803-47CF-28687B5D0A72}" dt="2021-03-15T04:32:17.760" v="2"/>
          <ac:spMkLst>
            <pc:docMk/>
            <pc:sldMk cId="904569255" sldId="338"/>
            <ac:spMk id="2" creationId="{586FE957-3966-4252-A9FC-C42F352E53A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39FEA-00FF-479A-BC87-5864F7306E7E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02B92-5BE1-4C12-8E2C-2F9590F5D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34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69945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07619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9197352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683869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290339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4104020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682402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66085453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74446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05806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1905208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349373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22328109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9AAD6-9860-4DB3-B7F8-14D9F7EC7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595309-FEF7-41EA-9715-F4426DF0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</p:spTree>
    <p:extLst>
      <p:ext uri="{BB962C8B-B14F-4D97-AF65-F5344CB8AC3E}">
        <p14:creationId xmlns:p14="http://schemas.microsoft.com/office/powerpoint/2010/main" val="343790305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9102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40159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42737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4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19407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40329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637998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57837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607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536" y="216576"/>
            <a:ext cx="9810362" cy="6277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lOne Display Light"/>
              </a:rPr>
              <a:t>3GPP TSG RAN WG4 Meeting #101-bis-e					R4-2200546</a:t>
            </a:r>
          </a:p>
          <a:p>
            <a:r>
              <a:rPr lang="en-US" b="1" dirty="0">
                <a:solidFill>
                  <a:schemeClr val="bg1"/>
                </a:solidFill>
                <a:latin typeface="IntelOne Display Light"/>
              </a:rPr>
              <a:t>Electronic Meeting, 17</a:t>
            </a:r>
            <a:r>
              <a:rPr lang="en-US" b="1" baseline="30000" dirty="0">
                <a:solidFill>
                  <a:schemeClr val="bg1"/>
                </a:solidFill>
                <a:latin typeface="IntelOne Display Light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IntelOne Display Light"/>
              </a:rPr>
              <a:t> – 25</a:t>
            </a:r>
            <a:r>
              <a:rPr lang="en-US" b="1" baseline="30000" dirty="0">
                <a:solidFill>
                  <a:schemeClr val="bg1"/>
                </a:solidFill>
                <a:latin typeface="IntelOne Display Light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IntelOne Display Light"/>
              </a:rPr>
              <a:t> January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2184414"/>
          </a:xfrm>
        </p:spPr>
        <p:txBody>
          <a:bodyPr>
            <a:normAutofit/>
          </a:bodyPr>
          <a:lstStyle/>
          <a:p>
            <a:r>
              <a:rPr lang="en-US" sz="4800" b="1" dirty="0"/>
              <a:t>Views on RAN4 Rel-18: </a:t>
            </a:r>
            <a:br>
              <a:rPr lang="en-US" sz="4800" b="1" dirty="0"/>
            </a:br>
            <a:r>
              <a:rPr lang="en-US" sz="4800" b="1" dirty="0"/>
              <a:t>FR2 multi-beam reception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4139380"/>
            <a:ext cx="9789007" cy="111841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Agenda Item:	10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Source: 		Intel Corporation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Document for:	Information</a:t>
            </a:r>
          </a:p>
        </p:txBody>
      </p:sp>
    </p:spTree>
    <p:extLst>
      <p:ext uri="{BB962C8B-B14F-4D97-AF65-F5344CB8AC3E}">
        <p14:creationId xmlns:p14="http://schemas.microsoft.com/office/powerpoint/2010/main" val="361404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7" y="1487057"/>
            <a:ext cx="10972799" cy="51492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1" indent="0" algn="just" font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</a:rPr>
              <a:t>Rel-15 NR FR2 requirements</a:t>
            </a:r>
          </a:p>
          <a:p>
            <a:pPr marL="228600" lvl="1" algn="just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FR2 UE requirements are based on </a:t>
            </a:r>
            <a:r>
              <a:rPr lang="en-US" sz="1600" b="1" dirty="0"/>
              <a:t>single RX beam/chain reception assumption </a:t>
            </a:r>
            <a:r>
              <a:rPr lang="en-US" sz="1600" dirty="0"/>
              <a:t>and are limited for </a:t>
            </a:r>
            <a:r>
              <a:rPr lang="en-US" sz="1600" b="1" dirty="0"/>
              <a:t>DL MIMO rank 2. </a:t>
            </a:r>
          </a:p>
          <a:p>
            <a:pPr marL="0" lvl="1" indent="0" algn="just" font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</a:rPr>
              <a:t>Rel-16 NR eMIMO multi-TRP/panel transmissions</a:t>
            </a:r>
          </a:p>
          <a:p>
            <a:pPr marL="228600" lvl="1" algn="just" fontAlgn="ctr">
              <a:spcBef>
                <a:spcPts val="0"/>
              </a:spcBef>
              <a:spcAft>
                <a:spcPts val="500"/>
              </a:spcAft>
            </a:pPr>
            <a:r>
              <a:rPr lang="en-US" sz="1600" dirty="0"/>
              <a:t>In Rel-16 NR eMIMO WI several enhancements were introduced to enable efficient and robust DL multi-TRP/panel operation. </a:t>
            </a:r>
          </a:p>
          <a:p>
            <a:pPr marL="228600" lvl="1" algn="just" fontAlgn="ctr">
              <a:spcBef>
                <a:spcPts val="0"/>
              </a:spcBef>
              <a:spcAft>
                <a:spcPts val="500"/>
              </a:spcAft>
            </a:pPr>
            <a:r>
              <a:rPr lang="en-US" sz="1600" dirty="0"/>
              <a:t>Transmission schemes with simultaneous and non-simultaneous multi-beam reception from multiple TRPs/panels were introduced</a:t>
            </a:r>
          </a:p>
          <a:p>
            <a:pPr marL="228600" lvl="1" algn="just" fontAlgn="ctr">
              <a:spcBef>
                <a:spcPts val="0"/>
              </a:spcBef>
              <a:spcAft>
                <a:spcPts val="500"/>
              </a:spcAft>
            </a:pPr>
            <a:r>
              <a:rPr lang="en-US" sz="1600" dirty="0"/>
              <a:t>Simultaneous reception may require support of simultaneous multi-panel operation with several independent RX beams. </a:t>
            </a:r>
          </a:p>
          <a:p>
            <a:pPr marL="228600" lvl="1" fontAlgn="ctr">
              <a:spcBef>
                <a:spcPts val="0"/>
              </a:spcBef>
              <a:spcAft>
                <a:spcPts val="500"/>
              </a:spcAft>
            </a:pPr>
            <a:r>
              <a:rPr lang="en-US" sz="1600" b="1" dirty="0"/>
              <a:t>FR2 UE capability for simultaneous multi-beam reception</a:t>
            </a:r>
            <a:r>
              <a:rPr lang="en-US" sz="1600" dirty="0"/>
              <a:t> was introduced (</a:t>
            </a:r>
            <a:r>
              <a:rPr lang="en-US" sz="1600" i="1" dirty="0"/>
              <a:t>simultaneousReceptionDiffTypeD-r16)</a:t>
            </a:r>
            <a:endParaRPr lang="en-US" sz="1600" dirty="0"/>
          </a:p>
          <a:p>
            <a:pPr marL="228600" lvl="1" fontAlgn="ctr">
              <a:spcBef>
                <a:spcPts val="0"/>
              </a:spcBef>
              <a:spcAft>
                <a:spcPts val="500"/>
              </a:spcAft>
            </a:pPr>
            <a:r>
              <a:rPr lang="en-US" sz="1600" b="1" dirty="0"/>
              <a:t>No enhanced RAN4 requirements were defined in Rel-16 &amp; Rel-17 for FR2 UEs</a:t>
            </a:r>
          </a:p>
          <a:p>
            <a:pPr marL="0" lvl="1" indent="0" algn="just" font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</a:rPr>
              <a:t>Rel-16/17 NR FR2 RF CA with IBM/CBM</a:t>
            </a:r>
          </a:p>
          <a:p>
            <a:pPr marL="228600" lvl="1" algn="just" fontAlgn="ctr">
              <a:spcBef>
                <a:spcPts val="0"/>
              </a:spcBef>
              <a:spcAft>
                <a:spcPts val="500"/>
              </a:spcAft>
            </a:pPr>
            <a:r>
              <a:rPr lang="en-US" sz="1600" dirty="0"/>
              <a:t>Support of IBM (Independent Beam Management) and CBM (Common Beam Management) framework with simultaneous reception on different component carriers from the co-located and non-col-located TRPs was defined in RAN4 in Rel-16/17</a:t>
            </a:r>
          </a:p>
          <a:p>
            <a:pPr marL="228600" lvl="1" algn="just" fontAlgn="ctr">
              <a:spcBef>
                <a:spcPts val="0"/>
              </a:spcBef>
              <a:spcAft>
                <a:spcPts val="500"/>
              </a:spcAft>
            </a:pPr>
            <a:r>
              <a:rPr lang="en-US" sz="1600" dirty="0"/>
              <a:t>IBM concept implies simultaneous reception on different UE panels/chains using separate beams on different component carriers and requires improved UE baseband and RF capabilities (multiple BB chains and support of multiple antenna panels)</a:t>
            </a:r>
          </a:p>
          <a:p>
            <a:pPr marL="0" lvl="1" indent="0" algn="ctr" font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solidFill>
                  <a:schemeClr val="accent1"/>
                </a:solidFill>
              </a:rPr>
              <a:t>Further improvement of FR2 single carrier operation can be achieved via enabling </a:t>
            </a:r>
            <a:br>
              <a:rPr lang="en-US" sz="1800" dirty="0">
                <a:solidFill>
                  <a:schemeClr val="accent1"/>
                </a:solidFill>
              </a:rPr>
            </a:br>
            <a:r>
              <a:rPr lang="en-US" sz="1800" b="1" u="sng" dirty="0">
                <a:solidFill>
                  <a:schemeClr val="accent1"/>
                </a:solidFill>
              </a:rPr>
              <a:t>support of multi-RX beam/chain simultaneous reception </a:t>
            </a:r>
            <a:r>
              <a:rPr lang="en-US" sz="1800" dirty="0">
                <a:solidFill>
                  <a:schemeClr val="accent1"/>
                </a:solidFill>
              </a:rPr>
              <a:t>for a single carrier</a:t>
            </a:r>
          </a:p>
          <a:p>
            <a:pPr marL="0" lvl="1" indent="0" algn="ctr" fontAlgn="ctr">
              <a:lnSpc>
                <a:spcPct val="800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en-US" sz="1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738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7" y="1487056"/>
            <a:ext cx="10972799" cy="48375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Font typeface="IntelOne Display Regular" panose="020B0503020203020204" pitchFamily="34" charset="0"/>
              <a:buNone/>
            </a:pPr>
            <a:r>
              <a:rPr lang="en-US" sz="1800" b="1" dirty="0">
                <a:solidFill>
                  <a:schemeClr val="accent1"/>
                </a:solidFill>
              </a:rPr>
              <a:t>Extensive discussion on Rel-18 topics including FR2 multi-beam/chain reception took place as a part of email thread [RAN94e-R18Prep-22] and the following candidate objectives were identified [RP-212682]</a:t>
            </a:r>
          </a:p>
          <a:p>
            <a:pPr marL="228600" lvl="1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Introduce requirements for enhanced FR2 UEs with multi-Rx chain DL reception with 4 DL MIMO layers. 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Dual TCI assumption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FFS dual TCI of which release (Rel-16, Rel-17 or both) are used as baseline.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Pending on the objective of dual TCI enhancement in the package of Rel-18 MIMO items.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Enhanced RF requirements: 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Identify and specify necessary RF requirements for devices with 2 panels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FFS whether to keep the current requirements of 50%-</a:t>
            </a:r>
            <a:r>
              <a:rPr lang="en-US" sz="1400" i="1" dirty="0" err="1"/>
              <a:t>ile</a:t>
            </a:r>
            <a:r>
              <a:rPr lang="en-US" sz="1400" i="1" dirty="0"/>
              <a:t> spherical coverage not being impacted, or improve spherical coverage requirement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Enhanced RRM requirements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FFS the detailed objectives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UE demodulation requirements: 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Simultaneous and RX from different directions</a:t>
            </a:r>
          </a:p>
          <a:p>
            <a:pPr marL="1143000" lvl="3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i="1" dirty="0"/>
              <a:t>4 DL MIMO layers</a:t>
            </a:r>
          </a:p>
          <a:p>
            <a:pPr marL="0" lvl="1" indent="0" algn="just" fontAlgn="ctr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Moderator summary for email discussion </a:t>
            </a:r>
            <a:br>
              <a:rPr lang="en-US" b="1" dirty="0"/>
            </a:br>
            <a:r>
              <a:rPr lang="en-US" b="1" dirty="0"/>
              <a:t>[RAN94e-R18Prep-22] (RP-212682) </a:t>
            </a:r>
          </a:p>
        </p:txBody>
      </p:sp>
    </p:spTree>
    <p:extLst>
      <p:ext uri="{BB962C8B-B14F-4D97-AF65-F5344CB8AC3E}">
        <p14:creationId xmlns:p14="http://schemas.microsoft.com/office/powerpoint/2010/main" val="2614428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Candidate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8" y="1487056"/>
            <a:ext cx="10972800" cy="48822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1" indent="0" algn="ctr" fontAlgn="ctr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chemeClr val="accent1"/>
                </a:solidFill>
              </a:rPr>
              <a:t>Enhanced FR2 UEs with a </a:t>
            </a:r>
            <a:r>
              <a:rPr lang="en-US" sz="2000" b="1" u="sng" dirty="0">
                <a:solidFill>
                  <a:schemeClr val="accent1"/>
                </a:solidFill>
              </a:rPr>
              <a:t>support of simultaneous reception using multiple RX beams/chains</a:t>
            </a:r>
            <a:r>
              <a:rPr lang="en-US" sz="2000" b="1" dirty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can extract full benefits both Single-TRP and Multi-TRP FR2 scenarios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E40370-7066-4D08-B0EE-35E5264E4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8" y="3059065"/>
            <a:ext cx="5838418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7EFBC2-4602-4883-8F88-9D7B3489F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297" y="3059065"/>
            <a:ext cx="4868181" cy="288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EC3A43-75D2-4ADF-B3EF-0186B58306D1}"/>
              </a:ext>
            </a:extLst>
          </p:cNvPr>
          <p:cNvSpPr txBox="1"/>
          <p:nvPr/>
        </p:nvSpPr>
        <p:spPr>
          <a:xfrm>
            <a:off x="6964033" y="2533572"/>
            <a:ext cx="4419445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u="sng" dirty="0">
                <a:solidFill>
                  <a:srgbClr val="003C71"/>
                </a:solidFill>
              </a:rPr>
              <a:t>Single TRP + Multi-beam/chain RX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9B4B8-C908-46FA-8CCA-C61A00EB28A2}"/>
              </a:ext>
            </a:extLst>
          </p:cNvPr>
          <p:cNvSpPr txBox="1"/>
          <p:nvPr/>
        </p:nvSpPr>
        <p:spPr>
          <a:xfrm>
            <a:off x="1090484" y="2544691"/>
            <a:ext cx="4419445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u="sng" dirty="0">
                <a:solidFill>
                  <a:srgbClr val="003C71"/>
                </a:solidFill>
              </a:rPr>
              <a:t>Multi-TRP TX + Multi-beam/chain RX</a:t>
            </a:r>
          </a:p>
        </p:txBody>
      </p:sp>
    </p:spTree>
    <p:extLst>
      <p:ext uri="{BB962C8B-B14F-4D97-AF65-F5344CB8AC3E}">
        <p14:creationId xmlns:p14="http://schemas.microsoft.com/office/powerpoint/2010/main" val="3452871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62B3-973D-4B9E-B8D1-963815F2B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Potential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2AA5C-9816-4949-A951-B2CCBB62F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5"/>
            <a:ext cx="10972800" cy="5018519"/>
          </a:xfrm>
        </p:spPr>
        <p:txBody>
          <a:bodyPr numCol="1" spcCol="360000">
            <a:noAutofit/>
          </a:bodyPr>
          <a:lstStyle/>
          <a:p>
            <a:pPr marL="0" lvl="1" indent="0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chemeClr val="accent1"/>
                </a:solidFill>
              </a:rPr>
              <a:t>FR2 UEs capable of multi-beam/chain simultaneous DL reception can provide multi-area performance improvements</a:t>
            </a:r>
          </a:p>
          <a:p>
            <a:pPr marL="228600" lvl="1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/>
              <a:t>Enhanced UE demodulation performance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u="sng" dirty="0"/>
              <a:t>4 DL MIMO layers</a:t>
            </a:r>
            <a:r>
              <a:rPr lang="en-US" sz="1600" dirty="0"/>
              <a:t>: Support of multi-beam simultaneous reception can increase FR2 peak throughput via support of 4 DL MIMO layers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u="sng" dirty="0"/>
              <a:t>Multi-TRP reception</a:t>
            </a:r>
            <a:r>
              <a:rPr lang="en-US" sz="1600" dirty="0"/>
              <a:t>: Support of multi-beam simultaneous reception can be helpful to ensure robust UE connectivity to the network and enable efficient multi-TRP operation</a:t>
            </a:r>
          </a:p>
          <a:p>
            <a:pPr marL="228600" lvl="1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/>
              <a:t>Enhanced RRM performance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u="sng" dirty="0"/>
              <a:t>Fast RRM measurements</a:t>
            </a:r>
            <a:r>
              <a:rPr lang="en-US" sz="1600" dirty="0"/>
              <a:t>: RX beam search is a bottleneck factor for FR2 RRM requirements. RRM performance improvements can be achieved for UEs supporting 2 separate panels with simultaneous processing via reduction of the RX beam search time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u="sng" dirty="0"/>
              <a:t>FR2 DAPS HO</a:t>
            </a:r>
            <a:r>
              <a:rPr lang="en-US" sz="1600" dirty="0"/>
              <a:t>: Support of simultaneous multi-beam reception can also enable DAPS HO operation, which is currently not defined for FR2</a:t>
            </a:r>
          </a:p>
          <a:p>
            <a:pPr marL="228600" lvl="1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/>
              <a:t>Enhanced RF performance</a:t>
            </a:r>
          </a:p>
          <a:p>
            <a:pPr marL="685800" lvl="2" algn="just" font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u="sng" dirty="0"/>
              <a:t>Improved spherical coverage</a:t>
            </a:r>
            <a:r>
              <a:rPr lang="en-US" sz="1600" dirty="0"/>
              <a:t>: Rel-15 spherical coverage requirements are defined for the case of single panel UEs and further improvement of EIS spherical coverage is possible for multi-panel UEs</a:t>
            </a:r>
          </a:p>
        </p:txBody>
      </p:sp>
    </p:spTree>
    <p:extLst>
      <p:ext uri="{BB962C8B-B14F-4D97-AF65-F5344CB8AC3E}">
        <p14:creationId xmlns:p14="http://schemas.microsoft.com/office/powerpoint/2010/main" val="2045591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62B3-973D-4B9E-B8D1-963815F2B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WI Objectives (draft WID R4-2200549)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2AA5C-9816-4949-A951-B2CCBB62F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5"/>
            <a:ext cx="10972800" cy="5018519"/>
          </a:xfrm>
        </p:spPr>
        <p:txBody>
          <a:bodyPr numCol="1" spcCol="360000">
            <a:noAutofit/>
          </a:bodyPr>
          <a:lstStyle/>
          <a:p>
            <a:pPr marL="0" lvl="1" indent="0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chemeClr val="accent1"/>
                </a:solidFill>
              </a:rPr>
              <a:t>Define necessary requirements for FR2 UEs capable of multi-beam/chain simultaneous DL reception on a single component carrier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UE RF requirements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Spherical coverage requirements for devices with 2 panels with improved performance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Other requirements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RRM requirements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Enhanced RRM requirements with reduced measurement delays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FR2-FR2 DAPS HO requirements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UE demodulation requirements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Requirements for simultaneous reception from different directions</a:t>
            </a:r>
          </a:p>
          <a:p>
            <a:pPr marL="685800" lvl="2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Requirements for 4 DL MIMO layers </a:t>
            </a:r>
          </a:p>
          <a:p>
            <a:pPr marL="0" lvl="1" indent="0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chemeClr val="accent1"/>
                </a:solidFill>
              </a:rPr>
              <a:t>Study OTA test methodology 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Study and define FR2 OTA testing methodology for testing UEs capable of multi-beam/chain simultaneous DL reception for scenarios with signals coming from 2 different directions</a:t>
            </a:r>
          </a:p>
          <a:p>
            <a:pPr marL="0" lvl="1" indent="0" algn="just" font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chemeClr val="accent1"/>
                </a:solidFill>
              </a:rPr>
              <a:t>Target device types 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Focus on handheld UEs supporting “simultaneousReceptionDiffTypeD-r16” UE capability</a:t>
            </a:r>
          </a:p>
          <a:p>
            <a:pPr marL="228600" lvl="1" algn="just" font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Focus  on UEs supporting simultaneous reception of at 2 beams and with support of 4 DL MIMO layers</a:t>
            </a:r>
          </a:p>
        </p:txBody>
      </p:sp>
    </p:spTree>
    <p:extLst>
      <p:ext uri="{BB962C8B-B14F-4D97-AF65-F5344CB8AC3E}">
        <p14:creationId xmlns:p14="http://schemas.microsoft.com/office/powerpoint/2010/main" val="1961003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intel2021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l2021" id="{171E6044-9C15-40B0-A76A-F0D17006067F}" vid="{EBAD7A7E-D826-4330-8CB6-EDECE736AB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C5AE73D3C80D4584FE298A5AB42D97" ma:contentTypeVersion="6" ma:contentTypeDescription="Create a new document." ma:contentTypeScope="" ma:versionID="0218ba80185af4ffc532da3193178dec">
  <xsd:schema xmlns:xsd="http://www.w3.org/2001/XMLSchema" xmlns:xs="http://www.w3.org/2001/XMLSchema" xmlns:p="http://schemas.microsoft.com/office/2006/metadata/properties" xmlns:ns2="6f30b71e-bcaf-4bc3-8acb-e44453a8cc7d" xmlns:ns3="fec27805-09a8-40a2-bd80-053a1fed723f" targetNamespace="http://schemas.microsoft.com/office/2006/metadata/properties" ma:root="true" ma:fieldsID="0245353ec81728d22a34b46b49b47554" ns2:_="" ns3:_="">
    <xsd:import namespace="6f30b71e-bcaf-4bc3-8acb-e44453a8cc7d"/>
    <xsd:import namespace="fec27805-09a8-40a2-bd80-053a1fed72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30b71e-bcaf-4bc3-8acb-e44453a8cc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c27805-09a8-40a2-bd80-053a1fed72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ec27805-09a8-40a2-bd80-053a1fed723f">
      <UserInfo>
        <DisplayName>Chervyakov, Andrey</DisplayName>
        <AccountId>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61F7E62-1E25-43EB-94DF-B3C5B4A71E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30b71e-bcaf-4bc3-8acb-e44453a8cc7d"/>
    <ds:schemaRef ds:uri="fec27805-09a8-40a2-bd80-053a1fed72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C4724C-FE47-4075-8AF9-E1B0974432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EB1993-207A-42AF-A2D6-3B709323C784}">
  <ds:schemaRefs>
    <ds:schemaRef ds:uri="http://purl.org/dc/terms/"/>
    <ds:schemaRef ds:uri="fec27805-09a8-40a2-bd80-053a1fed723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f30b71e-bcaf-4bc3-8acb-e44453a8cc7d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intel2021</Template>
  <TotalTime>813</TotalTime>
  <Words>756</Words>
  <Application>Microsoft Office PowerPoint</Application>
  <PresentationFormat>Widescreen</PresentationFormat>
  <Paragraphs>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IntelOne Display Light</vt:lpstr>
      <vt:lpstr>IntelOne Display Regular</vt:lpstr>
      <vt:lpstr>intel2021</vt:lpstr>
      <vt:lpstr>Views on RAN4 Rel-18:  FR2 multi-beam reception</vt:lpstr>
      <vt:lpstr>Background</vt:lpstr>
      <vt:lpstr>Moderator summary for email discussion  [RAN94e-R18Prep-22] (RP-212682) </vt:lpstr>
      <vt:lpstr>Candidate Scenarios</vt:lpstr>
      <vt:lpstr>Potential Enhancements</vt:lpstr>
      <vt:lpstr>Proposed WI Objectives (draft WID R4-2200549)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RAN4 Rel-18:  FR2 multi-beam reception</dc:title>
  <dc:creator>Chervyakov, Andrey</dc:creator>
  <cp:lastModifiedBy>Intel</cp:lastModifiedBy>
  <cp:revision>7</cp:revision>
  <dcterms:created xsi:type="dcterms:W3CDTF">2020-11-27T20:03:47Z</dcterms:created>
  <dcterms:modified xsi:type="dcterms:W3CDTF">2022-01-10T15:56:19Z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0x010100A6C5AE73D3C80D4584FE298A5AB42D97</vt:lpwstr>
  </property>
</Properties>
</file>