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5" d="100"/>
          <a:sy n="75" d="100"/>
        </p:scale>
        <p:origin x="-3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7583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997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200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02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092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874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9709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472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214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147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867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48A62-DFDB-49FF-8F49-8AA0E13EE6E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3E3C8-056A-4927-8155-5713511951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75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5400" dirty="0"/>
              <a:t>WF </a:t>
            </a:r>
            <a:r>
              <a:rPr lang="en-US" altLang="zh-CN" sz="5400" dirty="0" smtClean="0"/>
              <a:t>on functional split between CU-DU for NR</a:t>
            </a:r>
            <a:endParaRPr lang="zh-CN" alt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/>
              <a:t>CMCC, VDF, CT, Telekom R&amp;D </a:t>
            </a:r>
            <a:r>
              <a:rPr lang="en-US" altLang="zh-CN" b="1" dirty="0" err="1" smtClean="0"/>
              <a:t>Sdn</a:t>
            </a:r>
            <a:r>
              <a:rPr lang="en-US" altLang="zh-CN" b="1" dirty="0" smtClean="0"/>
              <a:t>. Bhd., </a:t>
            </a:r>
            <a:r>
              <a:rPr lang="en-US" altLang="zh-CN" b="1" dirty="0" err="1" smtClean="0"/>
              <a:t>Huawei</a:t>
            </a:r>
            <a:r>
              <a:rPr lang="en-US" altLang="zh-CN" b="1" dirty="0" smtClean="0"/>
              <a:t>, Ericsson, </a:t>
            </a:r>
            <a:r>
              <a:rPr lang="en-US" altLang="zh-CN" b="1" dirty="0" err="1" smtClean="0"/>
              <a:t>InterDigital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543010" y="522328"/>
            <a:ext cx="1695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R3-170726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5233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for functional split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zh-CN" dirty="0"/>
              <a:t>RAN3 had long discussions on the topic of RAN split architectures. There are </a:t>
            </a:r>
            <a:r>
              <a:rPr lang="en-GB" altLang="zh-CN" dirty="0" smtClean="0"/>
              <a:t>clearly two different points of view far </a:t>
            </a:r>
            <a:r>
              <a:rPr lang="en-GB" altLang="zh-CN" dirty="0"/>
              <a:t>apart from each other. In the spirit of compromise and also considering the discussion results and strict schedule for R15 of NR, the source companies would like to propose:</a:t>
            </a:r>
          </a:p>
          <a:p>
            <a:pPr lvl="1"/>
            <a:r>
              <a:rPr lang="en-GB" altLang="zh-CN" dirty="0"/>
              <a:t> </a:t>
            </a:r>
            <a:r>
              <a:rPr lang="en-GB" altLang="zh-CN" b="1" dirty="0"/>
              <a:t>It is proposed to agree to specify </a:t>
            </a:r>
            <a:r>
              <a:rPr lang="en-US" altLang="zh-CN" b="1" dirty="0"/>
              <a:t>stage 2&amp;3 of one higher layer option (option </a:t>
            </a:r>
            <a:r>
              <a:rPr lang="en-US" altLang="zh-CN" b="1" dirty="0" smtClean="0"/>
              <a:t>2 </a:t>
            </a:r>
            <a:r>
              <a:rPr lang="en-US" altLang="zh-CN" b="1" dirty="0"/>
              <a:t>or option 3-1) in</a:t>
            </a:r>
            <a:r>
              <a:rPr lang="en-GB" altLang="zh-CN" b="1" dirty="0"/>
              <a:t> Release 15, and leave the specification of low layer split options out of Release 15</a:t>
            </a:r>
            <a:r>
              <a:rPr lang="en-GB" altLang="zh-CN" b="1" dirty="0" smtClean="0"/>
              <a:t>.</a:t>
            </a:r>
          </a:p>
          <a:p>
            <a:pPr lvl="1"/>
            <a:r>
              <a:rPr lang="en-GB" altLang="zh-CN" b="1" dirty="0"/>
              <a:t>it is FFS whether to have an open interface between the entity implementing "RRC &amp; control plane PDCP" and </a:t>
            </a:r>
            <a:r>
              <a:rPr lang="en-GB" altLang="zh-CN" b="1" dirty="0" smtClean="0"/>
              <a:t>the </a:t>
            </a:r>
            <a:r>
              <a:rPr lang="en-GB" altLang="zh-CN" b="1" dirty="0"/>
              <a:t>entity implementing user plane PDCP (while keeping low RLC, MAC and PHY common for control and user planes).</a:t>
            </a:r>
            <a:endParaRPr lang="en-GB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44201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166</Words>
  <Application>Microsoft Office PowerPoint</Application>
  <PresentationFormat>自定义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functional split between CU-DU for NR</vt:lpstr>
      <vt:lpstr>WF for functional split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functional split</dc:title>
  <dc:creator>CMCC</dc:creator>
  <cp:lastModifiedBy>cmri</cp:lastModifiedBy>
  <cp:revision>17</cp:revision>
  <dcterms:created xsi:type="dcterms:W3CDTF">2017-02-13T16:32:42Z</dcterms:created>
  <dcterms:modified xsi:type="dcterms:W3CDTF">2017-02-15T09:55:09Z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(2)hCDC3XvmgYOmy/1GRDd/zFdddkZfxbkhp/p4B7voor/Wz8CAM5cjVEvLS3q/LMJFjUolK4Aj
KVYH6lUQh7FcCyEk682DrHUJMnDN96ESG7TTrSv5PrzBe2lJjiuHE9f8lwSIAeiO9Kdcflg9
EAnvlWX3wRjn/HnPTdESssifQQ9cgJLooEf92ZqiML3dA3ZgC075jSd3Gyc+1rrDSW+t0AVF
s6DqxsU9XZmHapgFi3</vt:lpwstr>
  </property>
  <property fmtid="{D5CDD505-2E9C-101B-9397-08002B2CF9AE}" pid="3" name="_2015_ms_pID_7253431">
    <vt:lpwstr>3wBmjWZkOmeQetQYqYObEK1t+LVbYKE6q3RIecUR/Cc0jZrqQKxHs3
73k2K8LrPr41T/0e9nXUCDgz+JQpbJ11RAWCjB3vA922MUIU2OxOcuZNCWaWG5SYNrJmzj5/
5Ddf9vEIOh7JzXTFYGQpLoh19ghUGZ6ZLflOgDpvABDHCVhreULikZQMSPulPOD3xWk=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1487059354</vt:lpwstr>
  </property>
</Properties>
</file>