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48F787-6A96-4482-ACF9-F67A37A27830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6DB1A5-3847-47BF-83EB-BEDF1B14829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057400"/>
            <a:ext cx="8686800" cy="3581400"/>
          </a:xfrm>
        </p:spPr>
        <p:txBody>
          <a:bodyPr>
            <a:noAutofit/>
          </a:bodyPr>
          <a:lstStyle/>
          <a:p>
            <a:pPr lvl="3" algn="l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1"/>
                </a:solidFill>
              </a:rPr>
              <a:t> Variants </a:t>
            </a:r>
            <a:r>
              <a:rPr lang="en-US" sz="3200" b="1" dirty="0">
                <a:solidFill>
                  <a:schemeClr val="tx1"/>
                </a:solidFill>
              </a:rPr>
              <a:t>of </a:t>
            </a:r>
            <a:r>
              <a:rPr lang="en-US" sz="3200" b="1" dirty="0" err="1">
                <a:solidFill>
                  <a:schemeClr val="tx1"/>
                </a:solidFill>
              </a:rPr>
              <a:t>xRAN</a:t>
            </a:r>
            <a:r>
              <a:rPr lang="en-US" sz="3200" b="1" dirty="0">
                <a:solidFill>
                  <a:schemeClr val="tx1"/>
                </a:solidFill>
              </a:rPr>
              <a:t> – </a:t>
            </a:r>
            <a:r>
              <a:rPr lang="en-US" sz="3200" b="1" dirty="0" err="1">
                <a:solidFill>
                  <a:schemeClr val="tx1"/>
                </a:solidFill>
              </a:rPr>
              <a:t>yCN</a:t>
            </a:r>
            <a:r>
              <a:rPr lang="en-US" sz="3200" b="1" dirty="0">
                <a:solidFill>
                  <a:schemeClr val="tx1"/>
                </a:solidFill>
              </a:rPr>
              <a:t> combinations</a:t>
            </a:r>
          </a:p>
          <a:p>
            <a:pPr lvl="3" algn="l">
              <a:buFont typeface="Arial" pitchFamily="34" charset="0"/>
              <a:buChar char="•"/>
            </a:pPr>
            <a:r>
              <a:rPr lang="en-US" sz="3200" b="1" dirty="0">
                <a:solidFill>
                  <a:schemeClr val="tx1"/>
                </a:solidFill>
              </a:rPr>
              <a:t> </a:t>
            </a:r>
            <a:r>
              <a:rPr lang="en-US" sz="3200" b="1" dirty="0" smtClean="0">
                <a:solidFill>
                  <a:schemeClr val="tx1"/>
                </a:solidFill>
              </a:rPr>
              <a:t>RAN – CN function split</a:t>
            </a:r>
          </a:p>
          <a:p>
            <a:pPr lvl="3" algn="l"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tx1"/>
                </a:solidFill>
              </a:rPr>
              <a:t>Network </a:t>
            </a:r>
            <a:r>
              <a:rPr lang="en-US" sz="3200" b="1" dirty="0">
                <a:solidFill>
                  <a:schemeClr val="tx1"/>
                </a:solidFill>
              </a:rPr>
              <a:t>slicing</a:t>
            </a:r>
          </a:p>
          <a:p>
            <a:pPr>
              <a:buFont typeface="Arial" pitchFamily="34" charset="0"/>
              <a:buChar char="•"/>
            </a:pPr>
            <a:endParaRPr lang="en-US" sz="2800" b="1" dirty="0" smtClean="0">
              <a:solidFill>
                <a:schemeClr val="tx1"/>
              </a:solidFill>
            </a:endParaRPr>
          </a:p>
          <a:p>
            <a:pPr algn="l"/>
            <a:r>
              <a:rPr lang="en-US" sz="2400" b="1" dirty="0" smtClean="0">
                <a:solidFill>
                  <a:schemeClr val="tx1"/>
                </a:solidFill>
              </a:rPr>
              <a:t>With the target of:</a:t>
            </a:r>
          </a:p>
          <a:p>
            <a:pPr algn="l">
              <a:buFont typeface="Arial" pitchFamily="34" charset="0"/>
              <a:buChar char="•"/>
            </a:pP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400" b="1" dirty="0" smtClean="0">
                <a:solidFill>
                  <a:schemeClr val="tx1"/>
                </a:solidFill>
              </a:rPr>
              <a:t>Understanding where each WG stands</a:t>
            </a:r>
          </a:p>
          <a:p>
            <a:pPr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  Identifying gaps, misalignments, timeline issues, priorities</a:t>
            </a:r>
          </a:p>
          <a:p>
            <a:pPr algn="l">
              <a:buFont typeface="Arial" pitchFamily="34" charset="0"/>
              <a:buChar char="•"/>
            </a:pPr>
            <a:r>
              <a:rPr lang="en-US" sz="2400" b="1" dirty="0" smtClean="0">
                <a:solidFill>
                  <a:schemeClr val="tx1"/>
                </a:solidFill>
              </a:rPr>
              <a:t>  Considering whether/what future activities might be needed</a:t>
            </a:r>
            <a:endParaRPr lang="en-US" sz="2400" b="1" dirty="0" smtClean="0">
              <a:solidFill>
                <a:schemeClr val="tx1"/>
              </a:solidFill>
            </a:endParaRPr>
          </a:p>
        </p:txBody>
      </p:sp>
      <p:sp>
        <p:nvSpPr>
          <p:cNvPr id="4" name="Title 12"/>
          <p:cNvSpPr>
            <a:spLocks noGrp="1"/>
          </p:cNvSpPr>
          <p:nvPr>
            <p:ph type="ctrTitle"/>
          </p:nvPr>
        </p:nvSpPr>
        <p:spPr>
          <a:xfrm>
            <a:off x="838200" y="609600"/>
            <a:ext cx="7772400" cy="1470025"/>
          </a:xfrm>
        </p:spPr>
        <p:txBody>
          <a:bodyPr>
            <a:normAutofit fontScale="90000"/>
          </a:bodyPr>
          <a:lstStyle/>
          <a:p>
            <a:pPr lvl="0"/>
            <a:r>
              <a:rPr lang="en-US" sz="4000" b="1" dirty="0" smtClean="0">
                <a:solidFill>
                  <a:schemeClr val="tx1"/>
                </a:solidFill>
              </a:rPr>
              <a:t>RAN2 – RAN3 – SA2 Joint Session on NR/NG</a:t>
            </a:r>
            <a:br>
              <a:rPr lang="en-US" sz="4000" b="1" dirty="0" smtClean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53</Words>
  <Application>Microsoft Office PowerPoint</Application>
  <PresentationFormat>On-screen Show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RAN2 – RAN3 – SA2 Joint Session on NR/NG 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RAN2 – RAN3 – SA2 Joint Session on NR/NG </dc:title>
  <dc:creator>Frank2</dc:creator>
  <cp:lastModifiedBy>Frank2</cp:lastModifiedBy>
  <cp:revision>1</cp:revision>
  <dcterms:created xsi:type="dcterms:W3CDTF">2016-05-25T07:09:29Z</dcterms:created>
  <dcterms:modified xsi:type="dcterms:W3CDTF">2016-05-25T07:13:18Z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1464158773</vt:lpwstr>
  </property>
</Properties>
</file>