
<file path=[Content_Types].xml><?xml version="1.0" encoding="utf-8"?>
<Types xmlns="http://schemas.openxmlformats.org/package/2006/content-types">
  <Default Extension="vml" ContentType="application/vnd.openxmlformats-officedocument.vmlDrawing"/>
  <Default Extension="bin" ContentType="application/vnd.openxmlformats-officedocument.oleObject"/>
  <Default Extension="jpeg" ContentType="image/jpeg"/>
  <Default Extension="JPG" ContentType="image/.jpg"/>
  <Default Extension="wmf" ContentType="image/x-wmf"/>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handoutMasters/handoutMaster1.xml" ContentType="application/vnd.openxmlformats-officedocument.presentationml.handoutMaster+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3" Type="http://schemas.openxmlformats.org/package/2006/relationships/metadata/core-properties" Target="docProps/core.xml"/><Relationship Id="rId2" Type="http://schemas.openxmlformats.org/officeDocument/2006/relationships/extended-properties" Target="docProps/app.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60" r:id="rId3"/>
    <p:sldMasterId id="2147483672" r:id="rId4"/>
    <p:sldMasterId id="2147483684" r:id="rId5"/>
    <p:sldMasterId id="2147483696" r:id="rId6"/>
  </p:sldMasterIdLst>
  <p:notesMasterIdLst>
    <p:notesMasterId r:id="rId8"/>
  </p:notesMasterIdLst>
  <p:handoutMasterIdLst>
    <p:handoutMasterId r:id="rId20"/>
  </p:handoutMasterIdLst>
  <p:sldIdLst>
    <p:sldId id="754" r:id="rId7"/>
    <p:sldId id="666" r:id="rId9"/>
    <p:sldId id="948" r:id="rId10"/>
    <p:sldId id="980" r:id="rId11"/>
    <p:sldId id="988" r:id="rId12"/>
    <p:sldId id="995" r:id="rId13"/>
    <p:sldId id="944" r:id="rId14"/>
    <p:sldId id="952" r:id="rId15"/>
    <p:sldId id="953" r:id="rId16"/>
    <p:sldId id="977" r:id="rId17"/>
    <p:sldId id="975" r:id="rId18"/>
    <p:sldId id="906" r:id="rId19"/>
  </p:sldIdLst>
  <p:sldSz cx="12192000" cy="6858000"/>
  <p:notesSz cx="6858000" cy="9144000"/>
  <p:defaultTextStyle>
    <a:defPPr>
      <a:defRPr lang="ja-JP"/>
    </a:defPPr>
    <a:lvl1pPr marL="0" lvl="0"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1pPr>
    <a:lvl2pPr marL="457200" lvl="1"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2pPr>
    <a:lvl3pPr marL="914400" lvl="2"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3pPr>
    <a:lvl4pPr marL="1371600" lvl="3"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4pPr>
    <a:lvl5pPr marL="1828800" lvl="4"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5pPr>
    <a:lvl6pPr marL="2286000" lvl="5"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6pPr>
    <a:lvl7pPr marL="2743200" lvl="6"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7pPr>
    <a:lvl8pPr marL="3200400" lvl="7"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8pPr>
    <a:lvl9pPr marL="3657600" lvl="8"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srgbClr val="FF0000"/>
    </p:penClr>
    <p:extLst>
      <p:ext uri="{2FDB2607-1784-4EEB-B798-7EB5836EED8A}">
        <p14:showMediaCtrls xmlns:p14="http://schemas.microsoft.com/office/powerpoint/2010/main" val="1"/>
      </p:ext>
    </p:extLst>
  </p:showPr>
  <p:clrMru>
    <a:srgbClr val="800080"/>
    <a:srgbClr val="CC0099"/>
    <a:srgbClr val="FF33CC"/>
    <a:srgbClr val="FF0000"/>
    <a:srgbClr val="FF0066"/>
    <a:srgbClr val="0000CC"/>
    <a:srgbClr val="008000"/>
    <a:srgbClr val="FFFF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horzBarState="maximized">
    <p:restoredLeft sz="19037"/>
    <p:restoredTop sz="93248"/>
  </p:normalViewPr>
  <p:slideViewPr>
    <p:cSldViewPr showGuides="1">
      <p:cViewPr varScale="1">
        <p:scale>
          <a:sx n="81" d="100"/>
          <a:sy n="81" d="100"/>
        </p:scale>
        <p:origin x="346" y="58"/>
      </p:cViewPr>
      <p:guideLst>
        <p:guide orient="horz" pos="2160"/>
        <p:guide pos="3840"/>
      </p:guideLst>
    </p:cSldViewPr>
  </p:slideViewPr>
  <p:outlineViewPr>
    <p:cViewPr>
      <p:scale>
        <a:sx n="33" d="100"/>
        <a:sy n="33" d="100"/>
      </p:scale>
      <p:origin x="0" y="-3930"/>
    </p:cViewPr>
  </p:outlineViewPr>
  <p:notesTextViewPr>
    <p:cViewPr>
      <p:scale>
        <a:sx n="100" d="100"/>
        <a:sy n="100" d="100"/>
      </p:scale>
      <p:origin x="0" y="0"/>
    </p:cViewPr>
  </p:notesTextViewPr>
  <p:sorterViewPr showFormatting="0">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2.xml"/><Relationship Id="rId8" Type="http://schemas.openxmlformats.org/officeDocument/2006/relationships/notesMaster" Target="notesMasters/notesMaster1.xml"/><Relationship Id="rId7" Type="http://schemas.openxmlformats.org/officeDocument/2006/relationships/slide" Target="slides/slide1.xml"/><Relationship Id="rId6" Type="http://schemas.openxmlformats.org/officeDocument/2006/relationships/slideMaster" Target="slideMasters/slideMaster5.xml"/><Relationship Id="rId5" Type="http://schemas.openxmlformats.org/officeDocument/2006/relationships/slideMaster" Target="slideMasters/slideMaster4.xml"/><Relationship Id="rId4" Type="http://schemas.openxmlformats.org/officeDocument/2006/relationships/slideMaster" Target="slideMasters/slideMaster3.xml"/><Relationship Id="rId3" Type="http://schemas.openxmlformats.org/officeDocument/2006/relationships/slideMaster" Target="slideMasters/slideMaster2.xml"/><Relationship Id="rId23" Type="http://schemas.openxmlformats.org/officeDocument/2006/relationships/tableStyles" Target="tableStyles.xml"/><Relationship Id="rId22" Type="http://schemas.openxmlformats.org/officeDocument/2006/relationships/viewProps" Target="viewProps.xml"/><Relationship Id="rId21" Type="http://schemas.openxmlformats.org/officeDocument/2006/relationships/presProps" Target="presProps.xml"/><Relationship Id="rId20" Type="http://schemas.openxmlformats.org/officeDocument/2006/relationships/handoutMaster" Target="handoutMasters/handoutMaster1.xml"/><Relationship Id="rId2" Type="http://schemas.openxmlformats.org/officeDocument/2006/relationships/theme" Target="theme/theme1.xml"/><Relationship Id="rId19" Type="http://schemas.openxmlformats.org/officeDocument/2006/relationships/slide" Target="slides/slide12.xml"/><Relationship Id="rId18" Type="http://schemas.openxmlformats.org/officeDocument/2006/relationships/slide" Target="slides/slide11.xml"/><Relationship Id="rId17" Type="http://schemas.openxmlformats.org/officeDocument/2006/relationships/slide" Target="slides/slide10.xml"/><Relationship Id="rId16" Type="http://schemas.openxmlformats.org/officeDocument/2006/relationships/slide" Target="slides/slide9.xml"/><Relationship Id="rId15" Type="http://schemas.openxmlformats.org/officeDocument/2006/relationships/slide" Target="slides/slide8.xml"/><Relationship Id="rId14" Type="http://schemas.openxmlformats.org/officeDocument/2006/relationships/slide" Target="slides/slide7.xml"/><Relationship Id="rId13" Type="http://schemas.openxmlformats.org/officeDocument/2006/relationships/slide" Target="slides/slide6.xml"/><Relationship Id="rId12" Type="http://schemas.openxmlformats.org/officeDocument/2006/relationships/slide" Target="slides/slide5.xml"/><Relationship Id="rId11" Type="http://schemas.openxmlformats.org/officeDocument/2006/relationships/slide" Target="slides/slide4.xml"/><Relationship Id="rId10" Type="http://schemas.openxmlformats.org/officeDocument/2006/relationships/slide" Target="slides/slide3.xml"/><Relationship Id="rId1" Type="http://schemas.openxmlformats.org/officeDocument/2006/relationships/slideMaster" Target="slideMasters/slideMaster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5.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7.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p:sp>
        <p:nvSpPr>
          <p:cNvPr id="2" name="Espace réservé de l'en-tête 1"/>
          <p:cNvSpPr>
            <a:spLocks noGrp="1"/>
          </p:cNvSpPr>
          <p:nvPr>
            <p:ph type="hdr" sz="quarter"/>
          </p:nvPr>
        </p:nvSpPr>
        <p:spPr>
          <a:xfrm>
            <a:off x="0" y="0"/>
            <a:ext cx="2971800" cy="458788"/>
          </a:xfrm>
          <a:prstGeom prst="rect">
            <a:avLst/>
          </a:prstGeom>
        </p:spPr>
        <p:txBody>
          <a:bodyPr vert="horz" wrap="square" lIns="91440" tIns="45720" rIns="91440" bIns="45720" numCol="1" anchor="t" anchorCtr="0" compatLnSpc="1"/>
          <a:p>
            <a:pPr lvl="0"/>
            <a:endParaRPr lang="en-US" altLang="x-none" sz="1200" dirty="0">
              <a:ea typeface="Arial" panose="020B0604020202020204" pitchFamily="34" charset="0"/>
            </a:endParaRPr>
          </a:p>
        </p:txBody>
      </p:sp>
      <p:sp>
        <p:nvSpPr>
          <p:cNvPr id="3" name="Espace réservé de la date 2"/>
          <p:cNvSpPr>
            <a:spLocks noGrp="1"/>
          </p:cNvSpPr>
          <p:nvPr>
            <p:ph type="dt" sz="quarter" idx="1"/>
          </p:nvPr>
        </p:nvSpPr>
        <p:spPr>
          <a:xfrm>
            <a:off x="3884613" y="0"/>
            <a:ext cx="2971800" cy="458788"/>
          </a:xfrm>
          <a:prstGeom prst="rect">
            <a:avLst/>
          </a:prstGeom>
        </p:spPr>
        <p:txBody>
          <a:bodyPr vert="horz" wrap="square" lIns="91440" tIns="45720" rIns="91440" bIns="45720" numCol="1" anchor="t" anchorCtr="0" compatLnSpc="1"/>
          <a:p>
            <a:pPr lvl="0" algn="r"/>
            <a:fld id="{BB962C8B-B14F-4D97-AF65-F5344CB8AC3E}" type="datetimeFigureOut">
              <a:rPr lang="en-US" altLang="zh-CN" sz="1200" dirty="0"/>
            </a:fld>
            <a:endParaRPr lang="en-US" altLang="zh-CN" sz="1200" dirty="0">
              <a:ea typeface="Arial" panose="020B0604020202020204" pitchFamily="34" charset="0"/>
            </a:endParaRPr>
          </a:p>
        </p:txBody>
      </p:sp>
      <p:sp>
        <p:nvSpPr>
          <p:cNvPr id="4" name="Espace réservé du pied de page 3"/>
          <p:cNvSpPr>
            <a:spLocks noGrp="1"/>
          </p:cNvSpPr>
          <p:nvPr>
            <p:ph type="ftr" sz="quarter" idx="2"/>
          </p:nvPr>
        </p:nvSpPr>
        <p:spPr>
          <a:xfrm>
            <a:off x="0" y="8685213"/>
            <a:ext cx="2971800" cy="458788"/>
          </a:xfrm>
          <a:prstGeom prst="rect">
            <a:avLst/>
          </a:prstGeom>
        </p:spPr>
        <p:txBody>
          <a:bodyPr vert="horz" wrap="square" lIns="91440" tIns="45720" rIns="91440" bIns="45720" numCol="1" anchor="b" anchorCtr="0" compatLnSpc="1"/>
          <a:p>
            <a:pPr lvl="0"/>
            <a:endParaRPr lang="en-US" altLang="x-none" sz="1200" dirty="0">
              <a:ea typeface="Arial" panose="020B0604020202020204" pitchFamily="34" charset="0"/>
            </a:endParaRPr>
          </a:p>
        </p:txBody>
      </p:sp>
      <p:sp>
        <p:nvSpPr>
          <p:cNvPr id="5" name="Espace réservé du numéro de diapositive 4"/>
          <p:cNvSpPr>
            <a:spLocks noGrp="1"/>
          </p:cNvSpPr>
          <p:nvPr>
            <p:ph type="sldNum" sz="quarter" idx="3"/>
          </p:nvPr>
        </p:nvSpPr>
        <p:spPr>
          <a:xfrm>
            <a:off x="3884613" y="8685213"/>
            <a:ext cx="2971800" cy="458788"/>
          </a:xfrm>
          <a:prstGeom prst="rect">
            <a:avLst/>
          </a:prstGeom>
        </p:spPr>
        <p:txBody>
          <a:bodyPr vert="horz" wrap="square" lIns="91440" tIns="45720" rIns="91440" bIns="45720" numCol="1" anchor="b" anchorCtr="0" compatLnSpc="1"/>
          <a:p>
            <a:pPr lvl="0" algn="r" fontAlgn="base">
              <a:buNone/>
            </a:pPr>
            <a:fld id="{9A0DB2DC-4C9A-4742-B13C-FB6460FD3503}" type="slidenum">
              <a:rPr lang="en-GB" altLang="en-US" sz="1200" strike="noStrike" noProof="1" dirty="0">
                <a:latin typeface="Arial" panose="020B0604020202020204" pitchFamily="34" charset="0"/>
                <a:ea typeface="MS PGothic" panose="020B0600070205080204" pitchFamily="34" charset="-128"/>
                <a:cs typeface="+mn-cs"/>
              </a:rPr>
            </a:fld>
            <a:endParaRPr lang="en-GB" altLang="en-US" sz="1200" strike="noStrike" noProof="1" dirty="0"/>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6.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p:sp>
        <p:nvSpPr>
          <p:cNvPr id="8194" name="Rectangle 2"/>
          <p:cNvSpPr>
            <a:spLocks noGrp="1" noChangeArrowheads="1"/>
          </p:cNvSpPr>
          <p:nvPr>
            <p:ph type="hdr" sz="quarter"/>
          </p:nvPr>
        </p:nvSpPr>
        <p:spPr bwMode="auto">
          <a:xfrm>
            <a:off x="0" y="0"/>
            <a:ext cx="2971800" cy="457200"/>
          </a:xfrm>
          <a:prstGeom prst="rect">
            <a:avLst/>
          </a:prstGeom>
          <a:noFill/>
          <a:ln w="9525">
            <a:noFill/>
            <a:miter lim="800000"/>
          </a:ln>
          <a:effectLst/>
        </p:spPr>
        <p:txBody>
          <a:bodyPr vert="horz" wrap="square" lIns="91440" tIns="45720" rIns="91440" bIns="45720" numCol="1" anchor="t" anchorCtr="0" compatLnSpc="1"/>
          <a:p>
            <a:pPr lvl="0"/>
            <a:endParaRPr lang="en-US" altLang="ja-JP" sz="1200" dirty="0">
              <a:ea typeface="Arial" panose="020B0604020202020204" pitchFamily="34" charset="0"/>
            </a:endParaRPr>
          </a:p>
        </p:txBody>
      </p:sp>
      <p:sp>
        <p:nvSpPr>
          <p:cNvPr id="8195" name="Rectangle 3"/>
          <p:cNvSpPr>
            <a:spLocks noGrp="1" noChangeArrowheads="1"/>
          </p:cNvSpPr>
          <p:nvPr>
            <p:ph type="dt" idx="1"/>
          </p:nvPr>
        </p:nvSpPr>
        <p:spPr bwMode="auto">
          <a:xfrm>
            <a:off x="3884613" y="0"/>
            <a:ext cx="2971800" cy="457200"/>
          </a:xfrm>
          <a:prstGeom prst="rect">
            <a:avLst/>
          </a:prstGeom>
          <a:noFill/>
          <a:ln w="9525">
            <a:noFill/>
            <a:miter lim="800000"/>
          </a:ln>
          <a:effectLst/>
        </p:spPr>
        <p:txBody>
          <a:bodyPr vert="horz" wrap="square" lIns="91440" tIns="45720" rIns="91440" bIns="45720" numCol="1" anchor="t" anchorCtr="0" compatLnSpc="1"/>
          <a:p>
            <a:pPr lvl="0" algn="r"/>
            <a:endParaRPr lang="en-US" altLang="ja-JP" sz="1200" dirty="0">
              <a:ea typeface="Arial" panose="020B0604020202020204" pitchFamily="34" charset="0"/>
            </a:endParaRPr>
          </a:p>
        </p:txBody>
      </p:sp>
      <p:sp>
        <p:nvSpPr>
          <p:cNvPr id="5124" name="Rectangle 4"/>
          <p:cNvSpPr>
            <a:spLocks noGrp="1" noRot="1" noChangeAspect="1" noTextEdit="1"/>
          </p:cNvSpPr>
          <p:nvPr>
            <p:ph type="sldImg"/>
          </p:nvPr>
        </p:nvSpPr>
        <p:spPr>
          <a:xfrm>
            <a:off x="381000" y="685800"/>
            <a:ext cx="6096000" cy="3429000"/>
          </a:xfrm>
          <a:prstGeom prst="rect">
            <a:avLst/>
          </a:prstGeom>
          <a:noFill/>
          <a:ln w="9525" cap="flat" cmpd="sng">
            <a:solidFill>
              <a:srgbClr val="000000"/>
            </a:solidFill>
            <a:prstDash val="solid"/>
            <a:miter/>
            <a:headEnd type="none" w="med" len="med"/>
            <a:tailEnd type="none" w="med" len="med"/>
          </a:ln>
        </p:spPr>
      </p:sp>
    </p:spTree>
  </p:cSld>
  <p:clrMap bg1="lt1" tx1="dk1" bg2="lt2" tx2="dk2" accent1="accent1" accent2="accent2" accent3="accent3" accent4="accent4" accent5="accent5" accent6="accent6" hlink="hlink" folHlink="folHlink"/>
  <p:hf sldNum="0" hdr="0" ftr="0" dt="0"/>
  <p:notesStyle>
    <a:lvl1pPr algn="l" rtl="0" eaLnBrk="0" fontAlgn="base" hangingPunct="0">
      <a:spcBef>
        <a:spcPct val="30000"/>
      </a:spcBef>
      <a:spcAft>
        <a:spcPct val="0"/>
      </a:spcAft>
      <a:defRPr sz="1200" kern="1200">
        <a:solidFill>
          <a:schemeClr val="tx1"/>
        </a:solidFill>
        <a:latin typeface="Arial" panose="020B0604020202020204" pitchFamily="34" charset="0"/>
        <a:ea typeface="MS PMincho" pitchFamily="18" charset="-128"/>
        <a:cs typeface="MS PMincho" pitchFamily="18" charset="-128"/>
      </a:defRPr>
    </a:lvl1pPr>
    <a:lvl2pPr marL="457200" algn="l" rtl="0" eaLnBrk="0" fontAlgn="base" hangingPunct="0">
      <a:spcBef>
        <a:spcPct val="30000"/>
      </a:spcBef>
      <a:spcAft>
        <a:spcPct val="0"/>
      </a:spcAft>
      <a:defRPr sz="1200" kern="1200">
        <a:solidFill>
          <a:schemeClr val="tx1"/>
        </a:solidFill>
        <a:latin typeface="Arial" panose="020B0604020202020204" pitchFamily="34" charset="0"/>
        <a:ea typeface="MS PMincho" pitchFamily="18" charset="-128"/>
        <a:cs typeface="MS PMincho" pitchFamily="18" charset="-128"/>
      </a:defRPr>
    </a:lvl2pPr>
    <a:lvl3pPr marL="914400" algn="l" rtl="0" eaLnBrk="0" fontAlgn="base" hangingPunct="0">
      <a:spcBef>
        <a:spcPct val="30000"/>
      </a:spcBef>
      <a:spcAft>
        <a:spcPct val="0"/>
      </a:spcAft>
      <a:defRPr sz="1200" kern="1200">
        <a:solidFill>
          <a:schemeClr val="tx1"/>
        </a:solidFill>
        <a:latin typeface="Arial" panose="020B0604020202020204" pitchFamily="34" charset="0"/>
        <a:ea typeface="MS PMincho" pitchFamily="18" charset="-128"/>
        <a:cs typeface="MS PMincho" pitchFamily="18" charset="-128"/>
      </a:defRPr>
    </a:lvl3pPr>
    <a:lvl4pPr marL="1371600" algn="l" rtl="0" eaLnBrk="0" fontAlgn="base" hangingPunct="0">
      <a:spcBef>
        <a:spcPct val="30000"/>
      </a:spcBef>
      <a:spcAft>
        <a:spcPct val="0"/>
      </a:spcAft>
      <a:defRPr sz="1200" kern="1200">
        <a:solidFill>
          <a:schemeClr val="tx1"/>
        </a:solidFill>
        <a:latin typeface="Arial" panose="020B0604020202020204" pitchFamily="34" charset="0"/>
        <a:ea typeface="MS PMincho" pitchFamily="18" charset="-128"/>
        <a:cs typeface="MS PMincho" pitchFamily="18" charset="-128"/>
      </a:defRPr>
    </a:lvl4pPr>
    <a:lvl5pPr marL="1828800" algn="l" rtl="0" eaLnBrk="0" fontAlgn="base" hangingPunct="0">
      <a:spcBef>
        <a:spcPct val="30000"/>
      </a:spcBef>
      <a:spcAft>
        <a:spcPct val="0"/>
      </a:spcAft>
      <a:defRPr sz="1200" kern="1200">
        <a:solidFill>
          <a:schemeClr val="tx1"/>
        </a:solidFill>
        <a:latin typeface="Arial" panose="020B0604020202020204" pitchFamily="34" charset="0"/>
        <a:ea typeface="MS PMincho" pitchFamily="18" charset="-128"/>
        <a:cs typeface="MS PMincho" pitchFamily="18" charset="-128"/>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2.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7169" name="Espace réservé de l'image des diapositives 1"/>
          <p:cNvSpPr>
            <a:spLocks noGrp="1" noRot="1" noChangeAspect="1" noTextEdit="1"/>
          </p:cNvSpPr>
          <p:nvPr>
            <p:ph type="sldImg"/>
          </p:nvPr>
        </p:nvSpPr>
        <p:spPr/>
      </p:sp>
      <p:sp>
        <p:nvSpPr>
          <p:cNvPr id="7170" name="Espace réservé des commentaires 2"/>
          <p:cNvSpPr>
            <a:spLocks noGrp="1"/>
          </p:cNvSpPr>
          <p:nvPr>
            <p:ph type="body"/>
          </p:nvPr>
        </p:nvSpPr>
        <p:spPr>
          <a:xfrm>
            <a:off x="685800" y="4400550"/>
            <a:ext cx="5486400" cy="3600450"/>
          </a:xfrm>
          <a:prstGeom prst="rect">
            <a:avLst/>
          </a:prstGeom>
          <a:noFill/>
          <a:ln w="9525">
            <a:noFill/>
          </a:ln>
        </p:spPr>
        <p:txBody>
          <a:bodyPr anchor="t" anchorCtr="0"/>
          <a:p>
            <a:pPr lvl="0"/>
            <a:endParaRPr lang="en-US" alt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9217" name="Slide Image Placeholder 1"/>
          <p:cNvSpPr>
            <a:spLocks noGrp="1" noRot="1" noChangeAspect="1" noTextEdit="1"/>
          </p:cNvSpPr>
          <p:nvPr>
            <p:ph type="sldImg"/>
          </p:nvPr>
        </p:nvSpPr>
        <p:spPr/>
      </p:sp>
      <p:sp>
        <p:nvSpPr>
          <p:cNvPr id="9218" name="Notes Placeholder 2"/>
          <p:cNvSpPr>
            <a:spLocks noGrp="1"/>
          </p:cNvSpPr>
          <p:nvPr>
            <p:ph type="body"/>
          </p:nvPr>
        </p:nvSpPr>
        <p:spPr>
          <a:xfrm>
            <a:off x="685800" y="4343400"/>
            <a:ext cx="5486400" cy="4114800"/>
          </a:xfrm>
          <a:prstGeom prst="rect">
            <a:avLst/>
          </a:prstGeom>
          <a:noFill/>
          <a:ln w="9525">
            <a:noFill/>
          </a:ln>
        </p:spPr>
        <p:txBody>
          <a:bodyPr anchor="t" anchorCtr="0"/>
          <a:p>
            <a:pPr lvl="0"/>
            <a:endParaRPr lang="en-US" altLang="fr-FR"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2529" name="Slide Image Placeholder 1"/>
          <p:cNvSpPr>
            <a:spLocks noGrp="1" noRot="1" noChangeAspect="1" noTextEdit="1"/>
          </p:cNvSpPr>
          <p:nvPr>
            <p:ph type="sldImg"/>
          </p:nvPr>
        </p:nvSpPr>
        <p:spPr/>
      </p:sp>
      <p:sp>
        <p:nvSpPr>
          <p:cNvPr id="22530" name="Notes Placeholder 2"/>
          <p:cNvSpPr>
            <a:spLocks noGrp="1"/>
          </p:cNvSpPr>
          <p:nvPr>
            <p:ph type="body"/>
          </p:nvPr>
        </p:nvSpPr>
        <p:spPr>
          <a:xfrm>
            <a:off x="685800" y="4343400"/>
            <a:ext cx="5486400" cy="4114800"/>
          </a:xfrm>
          <a:prstGeom prst="rect">
            <a:avLst/>
          </a:prstGeom>
          <a:noFill/>
          <a:ln w="9525">
            <a:noFill/>
          </a:ln>
        </p:spPr>
        <p:txBody>
          <a:bodyPr anchor="t" anchorCtr="0"/>
          <a:p>
            <a:pPr lvl="0"/>
            <a:endParaRPr lang="en-US" altLang="fr-FR"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828800" y="3886200"/>
            <a:ext cx="85344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pPr fontAlgn="base"/>
            <a:r>
              <a:rPr lang="en-US" strike="noStrike" noProof="1"/>
              <a:t>Click to edit Master subtitle style</a:t>
            </a:r>
            <a:endParaRPr lang="en-US" strike="noStrike" noProof="1"/>
          </a:p>
        </p:txBody>
      </p:sp>
      <p:sp>
        <p:nvSpPr>
          <p:cNvPr id="7" name="Title 6"/>
          <p:cNvSpPr>
            <a:spLocks noGrp="1"/>
          </p:cNvSpPr>
          <p:nvPr>
            <p:ph type="title"/>
          </p:nvPr>
        </p:nvSpPr>
        <p:spPr/>
        <p:txBody>
          <a:bodyPr/>
          <a:lstStyle/>
          <a:p>
            <a:pPr fontAlgn="base"/>
            <a:r>
              <a:rPr lang="en-US" strike="noStrike" noProof="1"/>
              <a:t>Click to edit Master title style</a:t>
            </a:r>
            <a:endParaRPr lang="en-US" strike="noStrike" noProof="1"/>
          </a:p>
        </p:txBody>
      </p:sp>
      <p:sp>
        <p:nvSpPr>
          <p:cNvPr id="2" name="灯片编号占位符 1"/>
          <p:cNvSpPr>
            <a:spLocks noGrp="1"/>
          </p:cNvSpPr>
          <p:nvPr>
            <p:ph type="sldNum" sz="quarter" idx="10"/>
          </p:nvPr>
        </p:nvSpPr>
        <p:spPr/>
        <p:txBody>
          <a:bodyPr/>
          <a:p>
            <a:pPr lvl="0" eaLnBrk="1" fontAlgn="base" hangingPunct="1">
              <a:buNone/>
            </a:pPr>
            <a:fld id="{9A0DB2DC-4C9A-4742-B13C-FB6460FD3503}" type="slidenum">
              <a:rPr lang="en-GB" altLang="en-US" strike="noStrike" noProof="1" dirty="0">
                <a:latin typeface="Arial" panose="020B0604020202020204" pitchFamily="34" charset="0"/>
                <a:ea typeface="MS PGothic" panose="020B0600070205080204" pitchFamily="34" charset="-128"/>
                <a:cs typeface="+mn-cs"/>
              </a:rPr>
            </a:fld>
            <a:endParaRPr lang="en-GB" altLang="en-US" strike="noStrike" noProof="1" dirty="0">
              <a:latin typeface="Arial" panose="020B0604020202020204" pitchFamily="34" charset="0"/>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base"/>
            <a:r>
              <a:rPr lang="en-US" strike="noStrike" noProof="1"/>
              <a:t>Click to edit Master title style</a:t>
            </a:r>
            <a:endParaRPr lang="en-US" strike="noStrike" noProof="1"/>
          </a:p>
        </p:txBody>
      </p:sp>
      <p:sp>
        <p:nvSpPr>
          <p:cNvPr id="3" name="Vertical Text Placeholder 2"/>
          <p:cNvSpPr>
            <a:spLocks noGrp="1"/>
          </p:cNvSpPr>
          <p:nvPr>
            <p:ph type="body" orient="vert" idx="1"/>
          </p:nvPr>
        </p:nvSpPr>
        <p:spPr/>
        <p:txBody>
          <a:bodyPr vert="eaVert"/>
          <a:lstStyle/>
          <a:p>
            <a:pPr lvl="0" fontAlgn="base"/>
            <a:r>
              <a:rPr lang="en-US" strike="noStrike" noProof="1"/>
              <a:t>Click to edit Master text styles</a:t>
            </a:r>
            <a:endParaRPr lang="en-US" strike="noStrike" noProof="1"/>
          </a:p>
          <a:p>
            <a:pPr lvl="1" fontAlgn="base"/>
            <a:r>
              <a:rPr lang="en-US" strike="noStrike" noProof="1"/>
              <a:t>Second level</a:t>
            </a:r>
            <a:endParaRPr lang="en-US" strike="noStrike" noProof="1"/>
          </a:p>
          <a:p>
            <a:pPr lvl="2" fontAlgn="base"/>
            <a:r>
              <a:rPr lang="en-US" strike="noStrike" noProof="1"/>
              <a:t>Third level</a:t>
            </a:r>
            <a:endParaRPr lang="en-US" strike="noStrike" noProof="1"/>
          </a:p>
          <a:p>
            <a:pPr lvl="3" fontAlgn="base"/>
            <a:r>
              <a:rPr lang="en-US" strike="noStrike" noProof="1"/>
              <a:t>Fourth level</a:t>
            </a:r>
            <a:endParaRPr lang="en-US" strike="noStrike" noProof="1"/>
          </a:p>
          <a:p>
            <a:pPr lvl="4" fontAlgn="base"/>
            <a:r>
              <a:rPr lang="en-US" strike="noStrike" noProof="1"/>
              <a:t>Fifth level</a:t>
            </a:r>
            <a:endParaRPr lang="en-US" strike="noStrike" noProof="1"/>
          </a:p>
        </p:txBody>
      </p:sp>
      <p:sp>
        <p:nvSpPr>
          <p:cNvPr id="4" name="灯片编号占位符 3"/>
          <p:cNvSpPr>
            <a:spLocks noGrp="1"/>
          </p:cNvSpPr>
          <p:nvPr>
            <p:ph type="sldNum" sz="quarter" idx="10"/>
          </p:nvPr>
        </p:nvSpPr>
        <p:spPr/>
        <p:txBody>
          <a:bodyPr/>
          <a:p>
            <a:pPr lvl="0" eaLnBrk="1" fontAlgn="base" hangingPunct="1">
              <a:buNone/>
            </a:pPr>
            <a:fld id="{9A0DB2DC-4C9A-4742-B13C-FB6460FD3503}" type="slidenum">
              <a:rPr lang="en-GB" altLang="en-US" strike="noStrike" noProof="1" dirty="0">
                <a:latin typeface="Arial" panose="020B0604020202020204" pitchFamily="34" charset="0"/>
                <a:ea typeface="MS PGothic" panose="020B0600070205080204" pitchFamily="34" charset="-128"/>
                <a:cs typeface="+mn-cs"/>
              </a:rPr>
            </a:fld>
            <a:endParaRPr lang="en-GB" altLang="en-US" strike="noStrike" noProof="1" dirty="0">
              <a:latin typeface="Arial" panose="020B0604020202020204" pitchFamily="34" charset="0"/>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41"/>
            <a:ext cx="2743200" cy="5851525"/>
          </a:xfrm>
        </p:spPr>
        <p:txBody>
          <a:bodyPr vert="eaVert"/>
          <a:lstStyle/>
          <a:p>
            <a:pPr fontAlgn="base"/>
            <a:r>
              <a:rPr lang="en-US" strike="noStrike" noProof="1"/>
              <a:t>Click to edit Master title style</a:t>
            </a:r>
            <a:endParaRPr lang="en-US" strike="noStrike" noProof="1"/>
          </a:p>
        </p:txBody>
      </p:sp>
      <p:sp>
        <p:nvSpPr>
          <p:cNvPr id="3" name="Vertical Text Placeholder 2"/>
          <p:cNvSpPr>
            <a:spLocks noGrp="1"/>
          </p:cNvSpPr>
          <p:nvPr>
            <p:ph type="body" orient="vert" idx="1"/>
          </p:nvPr>
        </p:nvSpPr>
        <p:spPr>
          <a:xfrm>
            <a:off x="609600" y="274641"/>
            <a:ext cx="8026400" cy="5851525"/>
          </a:xfrm>
        </p:spPr>
        <p:txBody>
          <a:bodyPr vert="eaVert"/>
          <a:lstStyle/>
          <a:p>
            <a:pPr lvl="0" fontAlgn="base"/>
            <a:r>
              <a:rPr lang="en-US" strike="noStrike" noProof="1"/>
              <a:t>Click to edit Master text styles</a:t>
            </a:r>
            <a:endParaRPr lang="en-US" strike="noStrike" noProof="1"/>
          </a:p>
          <a:p>
            <a:pPr lvl="1" fontAlgn="base"/>
            <a:r>
              <a:rPr lang="en-US" strike="noStrike" noProof="1"/>
              <a:t>Second level</a:t>
            </a:r>
            <a:endParaRPr lang="en-US" strike="noStrike" noProof="1"/>
          </a:p>
          <a:p>
            <a:pPr lvl="2" fontAlgn="base"/>
            <a:r>
              <a:rPr lang="en-US" strike="noStrike" noProof="1"/>
              <a:t>Third level</a:t>
            </a:r>
            <a:endParaRPr lang="en-US" strike="noStrike" noProof="1"/>
          </a:p>
          <a:p>
            <a:pPr lvl="3" fontAlgn="base"/>
            <a:r>
              <a:rPr lang="en-US" strike="noStrike" noProof="1"/>
              <a:t>Fourth level</a:t>
            </a:r>
            <a:endParaRPr lang="en-US" strike="noStrike" noProof="1"/>
          </a:p>
          <a:p>
            <a:pPr lvl="4" fontAlgn="base"/>
            <a:r>
              <a:rPr lang="en-US" strike="noStrike" noProof="1"/>
              <a:t>Fifth level</a:t>
            </a:r>
            <a:endParaRPr lang="en-US" strike="noStrike" noProof="1"/>
          </a:p>
        </p:txBody>
      </p:sp>
      <p:sp>
        <p:nvSpPr>
          <p:cNvPr id="4" name="灯片编号占位符 3"/>
          <p:cNvSpPr>
            <a:spLocks noGrp="1"/>
          </p:cNvSpPr>
          <p:nvPr>
            <p:ph type="sldNum" sz="quarter" idx="10"/>
          </p:nvPr>
        </p:nvSpPr>
        <p:spPr/>
        <p:txBody>
          <a:bodyPr/>
          <a:p>
            <a:pPr lvl="0" eaLnBrk="1" fontAlgn="base" hangingPunct="1">
              <a:buNone/>
            </a:pPr>
            <a:fld id="{9A0DB2DC-4C9A-4742-B13C-FB6460FD3503}" type="slidenum">
              <a:rPr lang="en-GB" altLang="en-US" strike="noStrike" noProof="1" dirty="0">
                <a:latin typeface="Arial" panose="020B0604020202020204" pitchFamily="34" charset="0"/>
                <a:ea typeface="MS PGothic" panose="020B0600070205080204" pitchFamily="34" charset="-128"/>
                <a:cs typeface="+mn-cs"/>
              </a:rPr>
            </a:fld>
            <a:endParaRPr lang="en-GB" altLang="en-US" strike="noStrike" noProof="1" dirty="0">
              <a:latin typeface="Arial" panose="020B0604020202020204" pitchFamily="34" charset="0"/>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828800" y="3886200"/>
            <a:ext cx="85344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pPr fontAlgn="base"/>
            <a:r>
              <a:rPr lang="en-US" strike="noStrike" noProof="1"/>
              <a:t>Click to edit Master subtitle style</a:t>
            </a:r>
            <a:endParaRPr lang="en-US" strike="noStrike" noProof="1"/>
          </a:p>
        </p:txBody>
      </p:sp>
      <p:sp>
        <p:nvSpPr>
          <p:cNvPr id="7" name="Title 6"/>
          <p:cNvSpPr>
            <a:spLocks noGrp="1"/>
          </p:cNvSpPr>
          <p:nvPr>
            <p:ph type="title"/>
          </p:nvPr>
        </p:nvSpPr>
        <p:spPr/>
        <p:txBody>
          <a:bodyPr/>
          <a:lstStyle/>
          <a:p>
            <a:pPr fontAlgn="base"/>
            <a:r>
              <a:rPr lang="en-US" strike="noStrike" noProof="1"/>
              <a:t>Click to edit Master title style</a:t>
            </a:r>
            <a:endParaRPr lang="en-US" strike="noStrike" noProof="1"/>
          </a:p>
        </p:txBody>
      </p:sp>
      <p:sp>
        <p:nvSpPr>
          <p:cNvPr id="2" name="灯片编号占位符 1"/>
          <p:cNvSpPr>
            <a:spLocks noGrp="1"/>
          </p:cNvSpPr>
          <p:nvPr>
            <p:ph type="sldNum" sz="quarter" idx="10"/>
          </p:nvPr>
        </p:nvSpPr>
        <p:spPr/>
        <p:txBody>
          <a:bodyPr/>
          <a:p>
            <a:pPr lvl="0" eaLnBrk="1" fontAlgn="base" hangingPunct="1">
              <a:buNone/>
            </a:pPr>
            <a:fld id="{9A0DB2DC-4C9A-4742-B13C-FB6460FD3503}" type="slidenum">
              <a:rPr lang="en-GB" altLang="en-US" strike="noStrike" noProof="1" dirty="0">
                <a:latin typeface="Arial" panose="020B0604020202020204" pitchFamily="34" charset="0"/>
                <a:ea typeface="MS PGothic" panose="020B0600070205080204" pitchFamily="34" charset="-128"/>
                <a:cs typeface="+mn-cs"/>
              </a:rPr>
            </a:fld>
            <a:endParaRPr lang="en-GB" altLang="en-US" strike="noStrike" noProof="1" dirty="0">
              <a:latin typeface="Arial" panose="020B0604020202020204" pitchFamily="34" charset="0"/>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fontAlgn="base"/>
            <a:r>
              <a:rPr lang="en-US" strike="noStrike" noProof="1"/>
              <a:t>Click to edit Master text styles</a:t>
            </a:r>
            <a:endParaRPr lang="en-US" strike="noStrike" noProof="1"/>
          </a:p>
          <a:p>
            <a:pPr lvl="1" fontAlgn="base"/>
            <a:r>
              <a:rPr lang="en-US" strike="noStrike" noProof="1"/>
              <a:t>Second level</a:t>
            </a:r>
            <a:endParaRPr lang="en-US" strike="noStrike" noProof="1"/>
          </a:p>
          <a:p>
            <a:pPr lvl="2" fontAlgn="base"/>
            <a:r>
              <a:rPr lang="en-US" strike="noStrike" noProof="1"/>
              <a:t>Third level</a:t>
            </a:r>
            <a:endParaRPr lang="en-US" strike="noStrike" noProof="1"/>
          </a:p>
          <a:p>
            <a:pPr lvl="3" fontAlgn="base"/>
            <a:r>
              <a:rPr lang="en-US" strike="noStrike" noProof="1"/>
              <a:t>Fourth level</a:t>
            </a:r>
            <a:endParaRPr lang="en-US" strike="noStrike" noProof="1"/>
          </a:p>
          <a:p>
            <a:pPr lvl="4" fontAlgn="base"/>
            <a:r>
              <a:rPr lang="en-US" strike="noStrike" noProof="1"/>
              <a:t>Fifth level</a:t>
            </a:r>
            <a:endParaRPr lang="en-US" strike="noStrike" noProof="1"/>
          </a:p>
        </p:txBody>
      </p:sp>
      <p:sp>
        <p:nvSpPr>
          <p:cNvPr id="5" name="Title 4"/>
          <p:cNvSpPr>
            <a:spLocks noGrp="1"/>
          </p:cNvSpPr>
          <p:nvPr>
            <p:ph type="title"/>
          </p:nvPr>
        </p:nvSpPr>
        <p:spPr/>
        <p:txBody>
          <a:bodyPr/>
          <a:lstStyle/>
          <a:p>
            <a:pPr fontAlgn="base"/>
            <a:r>
              <a:rPr lang="en-US" strike="noStrike" noProof="1"/>
              <a:t>Click to edit Master title style</a:t>
            </a:r>
            <a:endParaRPr lang="en-US" strike="noStrike" noProof="1"/>
          </a:p>
        </p:txBody>
      </p:sp>
      <p:sp>
        <p:nvSpPr>
          <p:cNvPr id="2" name="灯片编号占位符 1"/>
          <p:cNvSpPr>
            <a:spLocks noGrp="1"/>
          </p:cNvSpPr>
          <p:nvPr>
            <p:ph type="sldNum" sz="quarter" idx="10"/>
          </p:nvPr>
        </p:nvSpPr>
        <p:spPr/>
        <p:txBody>
          <a:bodyPr/>
          <a:p>
            <a:pPr lvl="0" eaLnBrk="1" fontAlgn="base" hangingPunct="1">
              <a:buNone/>
            </a:pPr>
            <a:fld id="{9A0DB2DC-4C9A-4742-B13C-FB6460FD3503}" type="slidenum">
              <a:rPr lang="en-GB" altLang="en-US" strike="noStrike" noProof="1" dirty="0">
                <a:latin typeface="Arial" panose="020B0604020202020204" pitchFamily="34" charset="0"/>
                <a:ea typeface="MS PGothic" panose="020B0600070205080204" pitchFamily="34" charset="-128"/>
                <a:cs typeface="+mn-cs"/>
              </a:rPr>
            </a:fld>
            <a:endParaRPr lang="en-GB" altLang="en-US" strike="noStrike" noProof="1" dirty="0">
              <a:latin typeface="Arial" panose="020B0604020202020204" pitchFamily="34" charset="0"/>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3"/>
            <a:ext cx="10363200" cy="1362075"/>
          </a:xfrm>
        </p:spPr>
        <p:txBody>
          <a:bodyPr anchor="t"/>
          <a:lstStyle>
            <a:lvl1pPr algn="l">
              <a:defRPr sz="4000" b="1" cap="all"/>
            </a:lvl1pPr>
          </a:lstStyle>
          <a:p>
            <a:pPr fontAlgn="base"/>
            <a:r>
              <a:rPr lang="en-US" strike="noStrike" noProof="1"/>
              <a:t>Click to edit Master title style</a:t>
            </a:r>
            <a:endParaRPr lang="en-US" strike="noStrike" noProof="1"/>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fontAlgn="base"/>
            <a:r>
              <a:rPr lang="en-US" strike="noStrike" noProof="1"/>
              <a:t>Click to edit Master text styles</a:t>
            </a:r>
            <a:endParaRPr lang="en-US" strike="noStrike" noProof="1"/>
          </a:p>
        </p:txBody>
      </p:sp>
      <p:sp>
        <p:nvSpPr>
          <p:cNvPr id="4" name="灯片编号占位符 3"/>
          <p:cNvSpPr>
            <a:spLocks noGrp="1"/>
          </p:cNvSpPr>
          <p:nvPr>
            <p:ph type="sldNum" sz="quarter" idx="10"/>
          </p:nvPr>
        </p:nvSpPr>
        <p:spPr/>
        <p:txBody>
          <a:bodyPr/>
          <a:p>
            <a:pPr lvl="0" eaLnBrk="1" fontAlgn="base" hangingPunct="1">
              <a:buNone/>
            </a:pPr>
            <a:fld id="{9A0DB2DC-4C9A-4742-B13C-FB6460FD3503}" type="slidenum">
              <a:rPr lang="en-GB" altLang="en-US" strike="noStrike" noProof="1" dirty="0">
                <a:latin typeface="Arial" panose="020B0604020202020204" pitchFamily="34" charset="0"/>
                <a:ea typeface="MS PGothic" panose="020B0600070205080204" pitchFamily="34" charset="-128"/>
                <a:cs typeface="+mn-cs"/>
              </a:rPr>
            </a:fld>
            <a:endParaRPr lang="en-GB" altLang="en-US" strike="noStrike" noProof="1" dirty="0">
              <a:latin typeface="Arial" panose="020B0604020202020204" pitchFamily="34" charset="0"/>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base"/>
            <a:r>
              <a:rPr lang="en-US" strike="noStrike" noProof="1"/>
              <a:t>Click to edit Master title style</a:t>
            </a:r>
            <a:endParaRPr lang="en-US" strike="noStrike" noProof="1"/>
          </a:p>
        </p:txBody>
      </p:sp>
      <p:sp>
        <p:nvSpPr>
          <p:cNvPr id="3" name="Content Placeholder 2"/>
          <p:cNvSpPr>
            <a:spLocks noGrp="1"/>
          </p:cNvSpPr>
          <p:nvPr>
            <p:ph sz="half" idx="1"/>
          </p:nvPr>
        </p:nvSpPr>
        <p:spPr>
          <a:xfrm>
            <a:off x="609600" y="1600203"/>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fontAlgn="base"/>
            <a:r>
              <a:rPr lang="en-US" strike="noStrike" noProof="1"/>
              <a:t>Click to edit Master text styles</a:t>
            </a:r>
            <a:endParaRPr lang="en-US" strike="noStrike" noProof="1"/>
          </a:p>
          <a:p>
            <a:pPr lvl="1" fontAlgn="base"/>
            <a:r>
              <a:rPr lang="en-US" strike="noStrike" noProof="1"/>
              <a:t>Second level</a:t>
            </a:r>
            <a:endParaRPr lang="en-US" strike="noStrike" noProof="1"/>
          </a:p>
          <a:p>
            <a:pPr lvl="2" fontAlgn="base"/>
            <a:r>
              <a:rPr lang="en-US" strike="noStrike" noProof="1"/>
              <a:t>Third level</a:t>
            </a:r>
            <a:endParaRPr lang="en-US" strike="noStrike" noProof="1"/>
          </a:p>
          <a:p>
            <a:pPr lvl="3" fontAlgn="base"/>
            <a:r>
              <a:rPr lang="en-US" strike="noStrike" noProof="1"/>
              <a:t>Fourth level</a:t>
            </a:r>
            <a:endParaRPr lang="en-US" strike="noStrike" noProof="1"/>
          </a:p>
          <a:p>
            <a:pPr lvl="4" fontAlgn="base"/>
            <a:r>
              <a:rPr lang="en-US" strike="noStrike" noProof="1"/>
              <a:t>Fifth level</a:t>
            </a:r>
            <a:endParaRPr lang="en-US" strike="noStrike" noProof="1"/>
          </a:p>
        </p:txBody>
      </p:sp>
      <p:sp>
        <p:nvSpPr>
          <p:cNvPr id="4" name="Content Placeholder 3"/>
          <p:cNvSpPr>
            <a:spLocks noGrp="1"/>
          </p:cNvSpPr>
          <p:nvPr>
            <p:ph sz="half" idx="2"/>
          </p:nvPr>
        </p:nvSpPr>
        <p:spPr>
          <a:xfrm>
            <a:off x="6197600" y="1600203"/>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fontAlgn="base"/>
            <a:r>
              <a:rPr lang="en-US" strike="noStrike" noProof="1"/>
              <a:t>Click to edit Master text styles</a:t>
            </a:r>
            <a:endParaRPr lang="en-US" strike="noStrike" noProof="1"/>
          </a:p>
          <a:p>
            <a:pPr lvl="1" fontAlgn="base"/>
            <a:r>
              <a:rPr lang="en-US" strike="noStrike" noProof="1"/>
              <a:t>Second level</a:t>
            </a:r>
            <a:endParaRPr lang="en-US" strike="noStrike" noProof="1"/>
          </a:p>
          <a:p>
            <a:pPr lvl="2" fontAlgn="base"/>
            <a:r>
              <a:rPr lang="en-US" strike="noStrike" noProof="1"/>
              <a:t>Third level</a:t>
            </a:r>
            <a:endParaRPr lang="en-US" strike="noStrike" noProof="1"/>
          </a:p>
          <a:p>
            <a:pPr lvl="3" fontAlgn="base"/>
            <a:r>
              <a:rPr lang="en-US" strike="noStrike" noProof="1"/>
              <a:t>Fourth level</a:t>
            </a:r>
            <a:endParaRPr lang="en-US" strike="noStrike" noProof="1"/>
          </a:p>
          <a:p>
            <a:pPr lvl="4" fontAlgn="base"/>
            <a:r>
              <a:rPr lang="en-US" strike="noStrike" noProof="1"/>
              <a:t>Fifth level</a:t>
            </a:r>
            <a:endParaRPr lang="en-US" strike="noStrike" noProof="1"/>
          </a:p>
        </p:txBody>
      </p:sp>
      <p:sp>
        <p:nvSpPr>
          <p:cNvPr id="5" name="灯片编号占位符 4"/>
          <p:cNvSpPr>
            <a:spLocks noGrp="1"/>
          </p:cNvSpPr>
          <p:nvPr>
            <p:ph type="sldNum" sz="quarter" idx="10"/>
          </p:nvPr>
        </p:nvSpPr>
        <p:spPr/>
        <p:txBody>
          <a:bodyPr/>
          <a:p>
            <a:pPr lvl="0" eaLnBrk="1" fontAlgn="base" hangingPunct="1">
              <a:buNone/>
            </a:pPr>
            <a:fld id="{9A0DB2DC-4C9A-4742-B13C-FB6460FD3503}" type="slidenum">
              <a:rPr lang="en-GB" altLang="en-US" strike="noStrike" noProof="1" dirty="0">
                <a:latin typeface="Arial" panose="020B0604020202020204" pitchFamily="34" charset="0"/>
                <a:ea typeface="MS PGothic" panose="020B0600070205080204" pitchFamily="34" charset="-128"/>
                <a:cs typeface="+mn-cs"/>
              </a:rPr>
            </a:fld>
            <a:endParaRPr lang="en-GB" altLang="en-US" strike="noStrike" noProof="1" dirty="0">
              <a:latin typeface="Arial" panose="020B0604020202020204" pitchFamily="34" charset="0"/>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lvl1pPr>
              <a:defRPr/>
            </a:lvl1pPr>
          </a:lstStyle>
          <a:p>
            <a:pPr fontAlgn="base"/>
            <a:r>
              <a:rPr lang="en-US" strike="noStrike" noProof="1"/>
              <a:t>Click to edit Master title style</a:t>
            </a:r>
            <a:endParaRPr lang="en-US" strike="noStrike" noProof="1"/>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fontAlgn="base"/>
            <a:r>
              <a:rPr lang="en-US" strike="noStrike" noProof="1"/>
              <a:t>Click to edit Master text styles</a:t>
            </a:r>
            <a:endParaRPr lang="en-US" strike="noStrike" noProof="1"/>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fontAlgn="base"/>
            <a:r>
              <a:rPr lang="en-US" strike="noStrike" noProof="1"/>
              <a:t>Click to edit Master text styles</a:t>
            </a:r>
            <a:endParaRPr lang="en-US" strike="noStrike" noProof="1"/>
          </a:p>
          <a:p>
            <a:pPr lvl="1" fontAlgn="base"/>
            <a:r>
              <a:rPr lang="en-US" strike="noStrike" noProof="1"/>
              <a:t>Second level</a:t>
            </a:r>
            <a:endParaRPr lang="en-US" strike="noStrike" noProof="1"/>
          </a:p>
          <a:p>
            <a:pPr lvl="2" fontAlgn="base"/>
            <a:r>
              <a:rPr lang="en-US" strike="noStrike" noProof="1"/>
              <a:t>Third level</a:t>
            </a:r>
            <a:endParaRPr lang="en-US" strike="noStrike" noProof="1"/>
          </a:p>
          <a:p>
            <a:pPr lvl="3" fontAlgn="base"/>
            <a:r>
              <a:rPr lang="en-US" strike="noStrike" noProof="1"/>
              <a:t>Fourth level</a:t>
            </a:r>
            <a:endParaRPr lang="en-US" strike="noStrike" noProof="1"/>
          </a:p>
          <a:p>
            <a:pPr lvl="4" fontAlgn="base"/>
            <a:r>
              <a:rPr lang="en-US" strike="noStrike" noProof="1"/>
              <a:t>Fifth level</a:t>
            </a:r>
            <a:endParaRPr lang="en-US" strike="noStrike" noProof="1"/>
          </a:p>
        </p:txBody>
      </p:sp>
      <p:sp>
        <p:nvSpPr>
          <p:cNvPr id="5" name="Text Placeholder 4"/>
          <p:cNvSpPr>
            <a:spLocks noGrp="1"/>
          </p:cNvSpPr>
          <p:nvPr>
            <p:ph type="body" sz="quarter" idx="3"/>
          </p:nvPr>
        </p:nvSpPr>
        <p:spPr>
          <a:xfrm>
            <a:off x="6193369"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fontAlgn="base"/>
            <a:r>
              <a:rPr lang="en-US" strike="noStrike" noProof="1"/>
              <a:t>Click to edit Master text styles</a:t>
            </a:r>
            <a:endParaRPr lang="en-US" strike="noStrike" noProof="1"/>
          </a:p>
        </p:txBody>
      </p:sp>
      <p:sp>
        <p:nvSpPr>
          <p:cNvPr id="6" name="Content Placeholder 5"/>
          <p:cNvSpPr>
            <a:spLocks noGrp="1"/>
          </p:cNvSpPr>
          <p:nvPr>
            <p:ph sz="quarter" idx="4"/>
          </p:nvPr>
        </p:nvSpPr>
        <p:spPr>
          <a:xfrm>
            <a:off x="6193369"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fontAlgn="base"/>
            <a:r>
              <a:rPr lang="en-US" strike="noStrike" noProof="1"/>
              <a:t>Click to edit Master text styles</a:t>
            </a:r>
            <a:endParaRPr lang="en-US" strike="noStrike" noProof="1"/>
          </a:p>
          <a:p>
            <a:pPr lvl="1" fontAlgn="base"/>
            <a:r>
              <a:rPr lang="en-US" strike="noStrike" noProof="1"/>
              <a:t>Second level</a:t>
            </a:r>
            <a:endParaRPr lang="en-US" strike="noStrike" noProof="1"/>
          </a:p>
          <a:p>
            <a:pPr lvl="2" fontAlgn="base"/>
            <a:r>
              <a:rPr lang="en-US" strike="noStrike" noProof="1"/>
              <a:t>Third level</a:t>
            </a:r>
            <a:endParaRPr lang="en-US" strike="noStrike" noProof="1"/>
          </a:p>
          <a:p>
            <a:pPr lvl="3" fontAlgn="base"/>
            <a:r>
              <a:rPr lang="en-US" strike="noStrike" noProof="1"/>
              <a:t>Fourth level</a:t>
            </a:r>
            <a:endParaRPr lang="en-US" strike="noStrike" noProof="1"/>
          </a:p>
          <a:p>
            <a:pPr lvl="4" fontAlgn="base"/>
            <a:r>
              <a:rPr lang="en-US" strike="noStrike" noProof="1"/>
              <a:t>Fifth level</a:t>
            </a:r>
            <a:endParaRPr lang="en-US" strike="noStrike" noProof="1"/>
          </a:p>
        </p:txBody>
      </p:sp>
      <p:sp>
        <p:nvSpPr>
          <p:cNvPr id="7" name="灯片编号占位符 6"/>
          <p:cNvSpPr>
            <a:spLocks noGrp="1"/>
          </p:cNvSpPr>
          <p:nvPr>
            <p:ph type="sldNum" sz="quarter" idx="10"/>
          </p:nvPr>
        </p:nvSpPr>
        <p:spPr/>
        <p:txBody>
          <a:bodyPr/>
          <a:p>
            <a:pPr lvl="0" eaLnBrk="1" fontAlgn="base" hangingPunct="1">
              <a:buNone/>
            </a:pPr>
            <a:fld id="{9A0DB2DC-4C9A-4742-B13C-FB6460FD3503}" type="slidenum">
              <a:rPr lang="en-GB" altLang="en-US" strike="noStrike" noProof="1" dirty="0">
                <a:latin typeface="Arial" panose="020B0604020202020204" pitchFamily="34" charset="0"/>
                <a:ea typeface="MS PGothic" panose="020B0600070205080204" pitchFamily="34" charset="-128"/>
                <a:cs typeface="+mn-cs"/>
              </a:rPr>
            </a:fld>
            <a:endParaRPr lang="en-GB" altLang="en-US" strike="noStrike" noProof="1" dirty="0">
              <a:latin typeface="Arial" panose="020B0604020202020204" pitchFamily="34" charset="0"/>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base"/>
            <a:r>
              <a:rPr lang="en-US" strike="noStrike" noProof="1"/>
              <a:t>Click to edit Master title style</a:t>
            </a:r>
            <a:endParaRPr lang="en-US" strike="noStrike" noProof="1"/>
          </a:p>
        </p:txBody>
      </p:sp>
      <p:sp>
        <p:nvSpPr>
          <p:cNvPr id="3" name="灯片编号占位符 2"/>
          <p:cNvSpPr>
            <a:spLocks noGrp="1"/>
          </p:cNvSpPr>
          <p:nvPr>
            <p:ph type="sldNum" sz="quarter" idx="10"/>
          </p:nvPr>
        </p:nvSpPr>
        <p:spPr/>
        <p:txBody>
          <a:bodyPr/>
          <a:p>
            <a:pPr lvl="0" eaLnBrk="1" fontAlgn="base" hangingPunct="1">
              <a:buNone/>
            </a:pPr>
            <a:fld id="{9A0DB2DC-4C9A-4742-B13C-FB6460FD3503}" type="slidenum">
              <a:rPr lang="en-GB" altLang="en-US" strike="noStrike" noProof="1" dirty="0">
                <a:latin typeface="Arial" panose="020B0604020202020204" pitchFamily="34" charset="0"/>
                <a:ea typeface="MS PGothic" panose="020B0600070205080204" pitchFamily="34" charset="-128"/>
                <a:cs typeface="+mn-cs"/>
              </a:rPr>
            </a:fld>
            <a:endParaRPr lang="en-GB" altLang="en-US" strike="noStrike" noProof="1" dirty="0">
              <a:latin typeface="Arial" panose="020B0604020202020204" pitchFamily="34" charset="0"/>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灯片编号占位符 1"/>
          <p:cNvSpPr>
            <a:spLocks noGrp="1"/>
          </p:cNvSpPr>
          <p:nvPr>
            <p:ph type="sldNum" sz="quarter" idx="10"/>
          </p:nvPr>
        </p:nvSpPr>
        <p:spPr/>
        <p:txBody>
          <a:bodyPr/>
          <a:p>
            <a:pPr lvl="0" eaLnBrk="1" fontAlgn="base" hangingPunct="1">
              <a:buNone/>
            </a:pPr>
            <a:fld id="{9A0DB2DC-4C9A-4742-B13C-FB6460FD3503}" type="slidenum">
              <a:rPr lang="en-GB" altLang="en-US" strike="noStrike" noProof="1" dirty="0">
                <a:latin typeface="Arial" panose="020B0604020202020204" pitchFamily="34" charset="0"/>
                <a:ea typeface="MS PGothic" panose="020B0600070205080204" pitchFamily="34" charset="-128"/>
                <a:cs typeface="+mn-cs"/>
              </a:rPr>
            </a:fld>
            <a:endParaRPr lang="en-GB" altLang="en-US" strike="noStrike" noProof="1" dirty="0">
              <a:latin typeface="Arial" panose="020B0604020202020204" pitchFamily="34" charset="0"/>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2" y="273050"/>
            <a:ext cx="4011084" cy="1162050"/>
          </a:xfrm>
        </p:spPr>
        <p:txBody>
          <a:bodyPr anchor="b"/>
          <a:lstStyle>
            <a:lvl1pPr algn="l">
              <a:defRPr sz="2000" b="1"/>
            </a:lvl1pPr>
          </a:lstStyle>
          <a:p>
            <a:pPr fontAlgn="base"/>
            <a:r>
              <a:rPr lang="en-US" strike="noStrike" noProof="1"/>
              <a:t>Click to edit Master title style</a:t>
            </a:r>
            <a:endParaRPr lang="en-US" strike="noStrike" noProof="1"/>
          </a:p>
        </p:txBody>
      </p:sp>
      <p:sp>
        <p:nvSpPr>
          <p:cNvPr id="3" name="Content Placeholder 2"/>
          <p:cNvSpPr>
            <a:spLocks noGrp="1"/>
          </p:cNvSpPr>
          <p:nvPr>
            <p:ph idx="1"/>
          </p:nvPr>
        </p:nvSpPr>
        <p:spPr>
          <a:xfrm>
            <a:off x="4766733" y="273053"/>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fontAlgn="base"/>
            <a:r>
              <a:rPr lang="en-US" strike="noStrike" noProof="1"/>
              <a:t>Click to edit Master text styles</a:t>
            </a:r>
            <a:endParaRPr lang="en-US" strike="noStrike" noProof="1"/>
          </a:p>
          <a:p>
            <a:pPr lvl="1" fontAlgn="base"/>
            <a:r>
              <a:rPr lang="en-US" strike="noStrike" noProof="1"/>
              <a:t>Second level</a:t>
            </a:r>
            <a:endParaRPr lang="en-US" strike="noStrike" noProof="1"/>
          </a:p>
          <a:p>
            <a:pPr lvl="2" fontAlgn="base"/>
            <a:r>
              <a:rPr lang="en-US" strike="noStrike" noProof="1"/>
              <a:t>Third level</a:t>
            </a:r>
            <a:endParaRPr lang="en-US" strike="noStrike" noProof="1"/>
          </a:p>
          <a:p>
            <a:pPr lvl="3" fontAlgn="base"/>
            <a:r>
              <a:rPr lang="en-US" strike="noStrike" noProof="1"/>
              <a:t>Fourth level</a:t>
            </a:r>
            <a:endParaRPr lang="en-US" strike="noStrike" noProof="1"/>
          </a:p>
          <a:p>
            <a:pPr lvl="4" fontAlgn="base"/>
            <a:r>
              <a:rPr lang="en-US" strike="noStrike" noProof="1"/>
              <a:t>Fifth level</a:t>
            </a:r>
            <a:endParaRPr lang="en-US" strike="noStrike" noProof="1"/>
          </a:p>
        </p:txBody>
      </p:sp>
      <p:sp>
        <p:nvSpPr>
          <p:cNvPr id="4" name="Text Placeholder 3"/>
          <p:cNvSpPr>
            <a:spLocks noGrp="1"/>
          </p:cNvSpPr>
          <p:nvPr>
            <p:ph type="body" sz="half" idx="2"/>
          </p:nvPr>
        </p:nvSpPr>
        <p:spPr>
          <a:xfrm>
            <a:off x="609602" y="1435103"/>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fontAlgn="base"/>
            <a:r>
              <a:rPr lang="en-US" strike="noStrike" noProof="1"/>
              <a:t>Click to edit Master text styles</a:t>
            </a:r>
            <a:endParaRPr lang="en-US" strike="noStrike" noProof="1"/>
          </a:p>
        </p:txBody>
      </p:sp>
      <p:sp>
        <p:nvSpPr>
          <p:cNvPr id="5" name="灯片编号占位符 4"/>
          <p:cNvSpPr>
            <a:spLocks noGrp="1"/>
          </p:cNvSpPr>
          <p:nvPr>
            <p:ph type="sldNum" sz="quarter" idx="10"/>
          </p:nvPr>
        </p:nvSpPr>
        <p:spPr/>
        <p:txBody>
          <a:bodyPr/>
          <a:p>
            <a:pPr lvl="0" eaLnBrk="1" fontAlgn="base" hangingPunct="1">
              <a:buNone/>
            </a:pPr>
            <a:fld id="{9A0DB2DC-4C9A-4742-B13C-FB6460FD3503}" type="slidenum">
              <a:rPr lang="en-GB" altLang="en-US" strike="noStrike" noProof="1" dirty="0">
                <a:latin typeface="Arial" panose="020B0604020202020204" pitchFamily="34" charset="0"/>
                <a:ea typeface="MS PGothic" panose="020B0600070205080204" pitchFamily="34" charset="-128"/>
                <a:cs typeface="+mn-cs"/>
              </a:rPr>
            </a:fld>
            <a:endParaRPr lang="en-GB" altLang="en-US" strike="noStrike" noProof="1" dirty="0">
              <a:latin typeface="Arial" panose="020B0604020202020204" pitchFamily="34" charset="0"/>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fontAlgn="base"/>
            <a:r>
              <a:rPr lang="en-US" strike="noStrike" noProof="1"/>
              <a:t>Click to edit Master text styles</a:t>
            </a:r>
            <a:endParaRPr lang="en-US" strike="noStrike" noProof="1"/>
          </a:p>
          <a:p>
            <a:pPr lvl="1" fontAlgn="base"/>
            <a:r>
              <a:rPr lang="en-US" strike="noStrike" noProof="1"/>
              <a:t>Second level</a:t>
            </a:r>
            <a:endParaRPr lang="en-US" strike="noStrike" noProof="1"/>
          </a:p>
          <a:p>
            <a:pPr lvl="2" fontAlgn="base"/>
            <a:r>
              <a:rPr lang="en-US" strike="noStrike" noProof="1"/>
              <a:t>Third level</a:t>
            </a:r>
            <a:endParaRPr lang="en-US" strike="noStrike" noProof="1"/>
          </a:p>
          <a:p>
            <a:pPr lvl="3" fontAlgn="base"/>
            <a:r>
              <a:rPr lang="en-US" strike="noStrike" noProof="1"/>
              <a:t>Fourth level</a:t>
            </a:r>
            <a:endParaRPr lang="en-US" strike="noStrike" noProof="1"/>
          </a:p>
          <a:p>
            <a:pPr lvl="4" fontAlgn="base"/>
            <a:r>
              <a:rPr lang="en-US" strike="noStrike" noProof="1"/>
              <a:t>Fifth level</a:t>
            </a:r>
            <a:endParaRPr lang="en-US" strike="noStrike" noProof="1"/>
          </a:p>
        </p:txBody>
      </p:sp>
      <p:sp>
        <p:nvSpPr>
          <p:cNvPr id="5" name="Title 4"/>
          <p:cNvSpPr>
            <a:spLocks noGrp="1"/>
          </p:cNvSpPr>
          <p:nvPr>
            <p:ph type="title"/>
          </p:nvPr>
        </p:nvSpPr>
        <p:spPr/>
        <p:txBody>
          <a:bodyPr/>
          <a:lstStyle/>
          <a:p>
            <a:pPr fontAlgn="base"/>
            <a:r>
              <a:rPr lang="en-US" strike="noStrike" noProof="1"/>
              <a:t>Click to edit Master title style</a:t>
            </a:r>
            <a:endParaRPr lang="en-US" strike="noStrike" noProof="1"/>
          </a:p>
        </p:txBody>
      </p:sp>
      <p:sp>
        <p:nvSpPr>
          <p:cNvPr id="2" name="灯片编号占位符 1"/>
          <p:cNvSpPr>
            <a:spLocks noGrp="1"/>
          </p:cNvSpPr>
          <p:nvPr>
            <p:ph type="sldNum" sz="quarter" idx="10"/>
          </p:nvPr>
        </p:nvSpPr>
        <p:spPr/>
        <p:txBody>
          <a:bodyPr/>
          <a:p>
            <a:pPr lvl="0" eaLnBrk="1" fontAlgn="base" hangingPunct="1">
              <a:buNone/>
            </a:pPr>
            <a:fld id="{9A0DB2DC-4C9A-4742-B13C-FB6460FD3503}" type="slidenum">
              <a:rPr lang="en-GB" altLang="en-US" strike="noStrike" noProof="1" dirty="0">
                <a:latin typeface="Arial" panose="020B0604020202020204" pitchFamily="34" charset="0"/>
                <a:ea typeface="MS PGothic" panose="020B0600070205080204" pitchFamily="34" charset="-128"/>
                <a:cs typeface="+mn-cs"/>
              </a:rPr>
            </a:fld>
            <a:endParaRPr lang="en-GB" altLang="en-US" strike="noStrike" noProof="1" dirty="0">
              <a:latin typeface="Arial" panose="020B0604020202020204" pitchFamily="34" charset="0"/>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pPr fontAlgn="base"/>
            <a:r>
              <a:rPr lang="en-US" strike="noStrike" noProof="1"/>
              <a:t>Click to edit Master title style</a:t>
            </a:r>
            <a:endParaRPr lang="en-US" strike="noStrike" noProof="1"/>
          </a:p>
        </p:txBody>
      </p:sp>
      <p:sp>
        <p:nvSpPr>
          <p:cNvPr id="3" name="Picture Placeholder 2"/>
          <p:cNvSpPr>
            <a:spLocks noGrp="1"/>
          </p:cNvSpPr>
          <p:nvPr>
            <p:ph type="pic" idx="1"/>
          </p:nvPr>
        </p:nvSpPr>
        <p:spPr>
          <a:xfrm>
            <a:off x="2389717" y="612775"/>
            <a:ext cx="7315200" cy="4114800"/>
          </a:xfrm>
        </p:spPr>
        <p:txBody>
          <a:bodyPr vert="horz" wrap="square" lIns="91440" tIns="45720" rIns="91440" bIns="45720" numCol="1" anchor="t" anchorCtr="0" compatLnSpc="1"/>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marL="0" marR="0" lvl="0" indent="0" algn="l" defTabSz="914400" rtl="0" eaLnBrk="0" fontAlgn="base" latinLnBrk="0" hangingPunct="0">
              <a:lnSpc>
                <a:spcPct val="100000"/>
              </a:lnSpc>
              <a:spcBef>
                <a:spcPct val="20000"/>
              </a:spcBef>
              <a:spcAft>
                <a:spcPct val="0"/>
              </a:spcAft>
              <a:buClrTx/>
              <a:buSzTx/>
              <a:buFontTx/>
              <a:buNone/>
              <a:defRPr/>
            </a:pPr>
            <a:endParaRPr kumimoji="0" lang="en-US" sz="3200" b="0" i="0" u="none" strike="noStrike" kern="0" cap="none" spc="0" normalizeH="0" baseline="0" noProof="0">
              <a:ln>
                <a:noFill/>
              </a:ln>
              <a:solidFill>
                <a:schemeClr val="tx1"/>
              </a:solidFill>
              <a:effectLst/>
              <a:uLnTx/>
              <a:uFillTx/>
              <a:latin typeface="+mn-lt"/>
              <a:ea typeface="+mn-ea"/>
              <a:cs typeface="+mn-cs"/>
            </a:endParaRPr>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fontAlgn="base"/>
            <a:r>
              <a:rPr lang="en-US" strike="noStrike" noProof="1"/>
              <a:t>Click to edit Master text styles</a:t>
            </a:r>
            <a:endParaRPr lang="en-US" strike="noStrike" noProof="1"/>
          </a:p>
        </p:txBody>
      </p:sp>
      <p:sp>
        <p:nvSpPr>
          <p:cNvPr id="5" name="灯片编号占位符 4"/>
          <p:cNvSpPr>
            <a:spLocks noGrp="1"/>
          </p:cNvSpPr>
          <p:nvPr>
            <p:ph type="sldNum" sz="quarter" idx="10"/>
          </p:nvPr>
        </p:nvSpPr>
        <p:spPr/>
        <p:txBody>
          <a:bodyPr/>
          <a:p>
            <a:pPr lvl="0" eaLnBrk="1" fontAlgn="base" hangingPunct="1">
              <a:buNone/>
            </a:pPr>
            <a:fld id="{9A0DB2DC-4C9A-4742-B13C-FB6460FD3503}" type="slidenum">
              <a:rPr lang="en-GB" altLang="en-US" strike="noStrike" noProof="1" dirty="0">
                <a:latin typeface="Arial" panose="020B0604020202020204" pitchFamily="34" charset="0"/>
                <a:ea typeface="MS PGothic" panose="020B0600070205080204" pitchFamily="34" charset="-128"/>
                <a:cs typeface="+mn-cs"/>
              </a:rPr>
            </a:fld>
            <a:endParaRPr lang="en-GB" altLang="en-US" strike="noStrike" noProof="1" dirty="0">
              <a:latin typeface="Arial" panose="020B0604020202020204" pitchFamily="34" charset="0"/>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base"/>
            <a:r>
              <a:rPr lang="en-US" strike="noStrike" noProof="1"/>
              <a:t>Click to edit Master title style</a:t>
            </a:r>
            <a:endParaRPr lang="en-US" strike="noStrike" noProof="1"/>
          </a:p>
        </p:txBody>
      </p:sp>
      <p:sp>
        <p:nvSpPr>
          <p:cNvPr id="3" name="Vertical Text Placeholder 2"/>
          <p:cNvSpPr>
            <a:spLocks noGrp="1"/>
          </p:cNvSpPr>
          <p:nvPr>
            <p:ph type="body" orient="vert" idx="1"/>
          </p:nvPr>
        </p:nvSpPr>
        <p:spPr/>
        <p:txBody>
          <a:bodyPr vert="eaVert"/>
          <a:lstStyle/>
          <a:p>
            <a:pPr lvl="0" fontAlgn="base"/>
            <a:r>
              <a:rPr lang="en-US" strike="noStrike" noProof="1"/>
              <a:t>Click to edit Master text styles</a:t>
            </a:r>
            <a:endParaRPr lang="en-US" strike="noStrike" noProof="1"/>
          </a:p>
          <a:p>
            <a:pPr lvl="1" fontAlgn="base"/>
            <a:r>
              <a:rPr lang="en-US" strike="noStrike" noProof="1"/>
              <a:t>Second level</a:t>
            </a:r>
            <a:endParaRPr lang="en-US" strike="noStrike" noProof="1"/>
          </a:p>
          <a:p>
            <a:pPr lvl="2" fontAlgn="base"/>
            <a:r>
              <a:rPr lang="en-US" strike="noStrike" noProof="1"/>
              <a:t>Third level</a:t>
            </a:r>
            <a:endParaRPr lang="en-US" strike="noStrike" noProof="1"/>
          </a:p>
          <a:p>
            <a:pPr lvl="3" fontAlgn="base"/>
            <a:r>
              <a:rPr lang="en-US" strike="noStrike" noProof="1"/>
              <a:t>Fourth level</a:t>
            </a:r>
            <a:endParaRPr lang="en-US" strike="noStrike" noProof="1"/>
          </a:p>
          <a:p>
            <a:pPr lvl="4" fontAlgn="base"/>
            <a:r>
              <a:rPr lang="en-US" strike="noStrike" noProof="1"/>
              <a:t>Fifth level</a:t>
            </a:r>
            <a:endParaRPr lang="en-US" strike="noStrike" noProof="1"/>
          </a:p>
        </p:txBody>
      </p:sp>
      <p:sp>
        <p:nvSpPr>
          <p:cNvPr id="4" name="灯片编号占位符 3"/>
          <p:cNvSpPr>
            <a:spLocks noGrp="1"/>
          </p:cNvSpPr>
          <p:nvPr>
            <p:ph type="sldNum" sz="quarter" idx="10"/>
          </p:nvPr>
        </p:nvSpPr>
        <p:spPr/>
        <p:txBody>
          <a:bodyPr/>
          <a:p>
            <a:pPr lvl="0" eaLnBrk="1" fontAlgn="base" hangingPunct="1">
              <a:buNone/>
            </a:pPr>
            <a:fld id="{9A0DB2DC-4C9A-4742-B13C-FB6460FD3503}" type="slidenum">
              <a:rPr lang="en-GB" altLang="en-US" strike="noStrike" noProof="1" dirty="0">
                <a:latin typeface="Arial" panose="020B0604020202020204" pitchFamily="34" charset="0"/>
                <a:ea typeface="MS PGothic" panose="020B0600070205080204" pitchFamily="34" charset="-128"/>
                <a:cs typeface="+mn-cs"/>
              </a:rPr>
            </a:fld>
            <a:endParaRPr lang="en-GB" altLang="en-US" strike="noStrike" noProof="1" dirty="0">
              <a:latin typeface="Arial" panose="020B0604020202020204" pitchFamily="34" charset="0"/>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41"/>
            <a:ext cx="2743200" cy="5851525"/>
          </a:xfrm>
        </p:spPr>
        <p:txBody>
          <a:bodyPr vert="eaVert"/>
          <a:lstStyle/>
          <a:p>
            <a:pPr fontAlgn="base"/>
            <a:r>
              <a:rPr lang="en-US" strike="noStrike" noProof="1"/>
              <a:t>Click to edit Master title style</a:t>
            </a:r>
            <a:endParaRPr lang="en-US" strike="noStrike" noProof="1"/>
          </a:p>
        </p:txBody>
      </p:sp>
      <p:sp>
        <p:nvSpPr>
          <p:cNvPr id="3" name="Vertical Text Placeholder 2"/>
          <p:cNvSpPr>
            <a:spLocks noGrp="1"/>
          </p:cNvSpPr>
          <p:nvPr>
            <p:ph type="body" orient="vert" idx="1"/>
          </p:nvPr>
        </p:nvSpPr>
        <p:spPr>
          <a:xfrm>
            <a:off x="609600" y="274641"/>
            <a:ext cx="8026400" cy="5851525"/>
          </a:xfrm>
        </p:spPr>
        <p:txBody>
          <a:bodyPr vert="eaVert"/>
          <a:lstStyle/>
          <a:p>
            <a:pPr lvl="0" fontAlgn="base"/>
            <a:r>
              <a:rPr lang="en-US" strike="noStrike" noProof="1"/>
              <a:t>Click to edit Master text styles</a:t>
            </a:r>
            <a:endParaRPr lang="en-US" strike="noStrike" noProof="1"/>
          </a:p>
          <a:p>
            <a:pPr lvl="1" fontAlgn="base"/>
            <a:r>
              <a:rPr lang="en-US" strike="noStrike" noProof="1"/>
              <a:t>Second level</a:t>
            </a:r>
            <a:endParaRPr lang="en-US" strike="noStrike" noProof="1"/>
          </a:p>
          <a:p>
            <a:pPr lvl="2" fontAlgn="base"/>
            <a:r>
              <a:rPr lang="en-US" strike="noStrike" noProof="1"/>
              <a:t>Third level</a:t>
            </a:r>
            <a:endParaRPr lang="en-US" strike="noStrike" noProof="1"/>
          </a:p>
          <a:p>
            <a:pPr lvl="3" fontAlgn="base"/>
            <a:r>
              <a:rPr lang="en-US" strike="noStrike" noProof="1"/>
              <a:t>Fourth level</a:t>
            </a:r>
            <a:endParaRPr lang="en-US" strike="noStrike" noProof="1"/>
          </a:p>
          <a:p>
            <a:pPr lvl="4" fontAlgn="base"/>
            <a:r>
              <a:rPr lang="en-US" strike="noStrike" noProof="1"/>
              <a:t>Fifth level</a:t>
            </a:r>
            <a:endParaRPr lang="en-US" strike="noStrike" noProof="1"/>
          </a:p>
        </p:txBody>
      </p:sp>
      <p:sp>
        <p:nvSpPr>
          <p:cNvPr id="4" name="灯片编号占位符 3"/>
          <p:cNvSpPr>
            <a:spLocks noGrp="1"/>
          </p:cNvSpPr>
          <p:nvPr>
            <p:ph type="sldNum" sz="quarter" idx="10"/>
          </p:nvPr>
        </p:nvSpPr>
        <p:spPr/>
        <p:txBody>
          <a:bodyPr/>
          <a:p>
            <a:pPr lvl="0" eaLnBrk="1" fontAlgn="base" hangingPunct="1">
              <a:buNone/>
            </a:pPr>
            <a:fld id="{9A0DB2DC-4C9A-4742-B13C-FB6460FD3503}" type="slidenum">
              <a:rPr lang="en-GB" altLang="en-US" strike="noStrike" noProof="1" dirty="0">
                <a:latin typeface="Arial" panose="020B0604020202020204" pitchFamily="34" charset="0"/>
                <a:ea typeface="MS PGothic" panose="020B0600070205080204" pitchFamily="34" charset="-128"/>
                <a:cs typeface="+mn-cs"/>
              </a:rPr>
            </a:fld>
            <a:endParaRPr lang="en-GB" altLang="en-US" strike="noStrike" noProof="1" dirty="0">
              <a:latin typeface="Arial" panose="020B0604020202020204" pitchFamily="34" charset="0"/>
            </a:endParaRP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828800" y="3886200"/>
            <a:ext cx="85344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pPr fontAlgn="base"/>
            <a:r>
              <a:rPr lang="en-US" strike="noStrike" noProof="1"/>
              <a:t>Click to edit Master subtitle style</a:t>
            </a:r>
            <a:endParaRPr lang="en-US" strike="noStrike" noProof="1"/>
          </a:p>
        </p:txBody>
      </p:sp>
      <p:sp>
        <p:nvSpPr>
          <p:cNvPr id="7" name="Title 6"/>
          <p:cNvSpPr>
            <a:spLocks noGrp="1"/>
          </p:cNvSpPr>
          <p:nvPr>
            <p:ph type="title"/>
          </p:nvPr>
        </p:nvSpPr>
        <p:spPr/>
        <p:txBody>
          <a:bodyPr/>
          <a:lstStyle/>
          <a:p>
            <a:pPr fontAlgn="base"/>
            <a:r>
              <a:rPr lang="en-US" strike="noStrike" noProof="1"/>
              <a:t>Click to edit Master title style</a:t>
            </a:r>
            <a:endParaRPr lang="en-US" strike="noStrike" noProof="1"/>
          </a:p>
        </p:txBody>
      </p:sp>
      <p:sp>
        <p:nvSpPr>
          <p:cNvPr id="2" name="灯片编号占位符 1"/>
          <p:cNvSpPr>
            <a:spLocks noGrp="1"/>
          </p:cNvSpPr>
          <p:nvPr>
            <p:ph type="sldNum" sz="quarter" idx="10"/>
          </p:nvPr>
        </p:nvSpPr>
        <p:spPr/>
        <p:txBody>
          <a:bodyPr/>
          <a:p>
            <a:pPr lvl="0" eaLnBrk="1" fontAlgn="base" hangingPunct="1">
              <a:buNone/>
            </a:pPr>
            <a:fld id="{9A0DB2DC-4C9A-4742-B13C-FB6460FD3503}" type="slidenum">
              <a:rPr lang="en-GB" altLang="en-US" strike="noStrike" noProof="1" dirty="0">
                <a:latin typeface="Arial" panose="020B0604020202020204" pitchFamily="34" charset="0"/>
                <a:ea typeface="MS PGothic" panose="020B0600070205080204" pitchFamily="34" charset="-128"/>
                <a:cs typeface="+mn-cs"/>
              </a:rPr>
            </a:fld>
            <a:endParaRPr lang="en-GB" altLang="en-US" strike="noStrike" noProof="1" dirty="0">
              <a:latin typeface="Arial" panose="020B0604020202020204" pitchFamily="34" charset="0"/>
            </a:endParaRPr>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fontAlgn="base"/>
            <a:r>
              <a:rPr lang="en-US" strike="noStrike" noProof="1"/>
              <a:t>Click to edit Master text styles</a:t>
            </a:r>
            <a:endParaRPr lang="en-US" strike="noStrike" noProof="1"/>
          </a:p>
          <a:p>
            <a:pPr lvl="1" fontAlgn="base"/>
            <a:r>
              <a:rPr lang="en-US" strike="noStrike" noProof="1"/>
              <a:t>Second level</a:t>
            </a:r>
            <a:endParaRPr lang="en-US" strike="noStrike" noProof="1"/>
          </a:p>
          <a:p>
            <a:pPr lvl="2" fontAlgn="base"/>
            <a:r>
              <a:rPr lang="en-US" strike="noStrike" noProof="1"/>
              <a:t>Third level</a:t>
            </a:r>
            <a:endParaRPr lang="en-US" strike="noStrike" noProof="1"/>
          </a:p>
          <a:p>
            <a:pPr lvl="3" fontAlgn="base"/>
            <a:r>
              <a:rPr lang="en-US" strike="noStrike" noProof="1"/>
              <a:t>Fourth level</a:t>
            </a:r>
            <a:endParaRPr lang="en-US" strike="noStrike" noProof="1"/>
          </a:p>
          <a:p>
            <a:pPr lvl="4" fontAlgn="base"/>
            <a:r>
              <a:rPr lang="en-US" strike="noStrike" noProof="1"/>
              <a:t>Fifth level</a:t>
            </a:r>
            <a:endParaRPr lang="en-US" strike="noStrike" noProof="1"/>
          </a:p>
        </p:txBody>
      </p:sp>
      <p:sp>
        <p:nvSpPr>
          <p:cNvPr id="5" name="Title 4"/>
          <p:cNvSpPr>
            <a:spLocks noGrp="1"/>
          </p:cNvSpPr>
          <p:nvPr>
            <p:ph type="title"/>
          </p:nvPr>
        </p:nvSpPr>
        <p:spPr/>
        <p:txBody>
          <a:bodyPr/>
          <a:lstStyle/>
          <a:p>
            <a:pPr fontAlgn="base"/>
            <a:r>
              <a:rPr lang="en-US" strike="noStrike" noProof="1"/>
              <a:t>Click to edit Master title style</a:t>
            </a:r>
            <a:endParaRPr lang="en-US" strike="noStrike" noProof="1"/>
          </a:p>
        </p:txBody>
      </p:sp>
      <p:sp>
        <p:nvSpPr>
          <p:cNvPr id="2" name="灯片编号占位符 1"/>
          <p:cNvSpPr>
            <a:spLocks noGrp="1"/>
          </p:cNvSpPr>
          <p:nvPr>
            <p:ph type="sldNum" sz="quarter" idx="10"/>
          </p:nvPr>
        </p:nvSpPr>
        <p:spPr/>
        <p:txBody>
          <a:bodyPr/>
          <a:p>
            <a:pPr lvl="0" eaLnBrk="1" fontAlgn="base" hangingPunct="1">
              <a:buNone/>
            </a:pPr>
            <a:fld id="{9A0DB2DC-4C9A-4742-B13C-FB6460FD3503}" type="slidenum">
              <a:rPr lang="en-GB" altLang="en-US" strike="noStrike" noProof="1" dirty="0">
                <a:latin typeface="Arial" panose="020B0604020202020204" pitchFamily="34" charset="0"/>
                <a:ea typeface="MS PGothic" panose="020B0600070205080204" pitchFamily="34" charset="-128"/>
                <a:cs typeface="+mn-cs"/>
              </a:rPr>
            </a:fld>
            <a:endParaRPr lang="en-GB" altLang="en-US" strike="noStrike" noProof="1" dirty="0">
              <a:latin typeface="Arial" panose="020B0604020202020204" pitchFamily="34" charset="0"/>
            </a:endParaRPr>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3"/>
            <a:ext cx="10363200" cy="1362075"/>
          </a:xfrm>
        </p:spPr>
        <p:txBody>
          <a:bodyPr anchor="t"/>
          <a:lstStyle>
            <a:lvl1pPr algn="l">
              <a:defRPr sz="4000" b="1" cap="all"/>
            </a:lvl1pPr>
          </a:lstStyle>
          <a:p>
            <a:pPr fontAlgn="base"/>
            <a:r>
              <a:rPr lang="en-US" strike="noStrike" noProof="1"/>
              <a:t>Click to edit Master title style</a:t>
            </a:r>
            <a:endParaRPr lang="en-US" strike="noStrike" noProof="1"/>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fontAlgn="base"/>
            <a:r>
              <a:rPr lang="en-US" strike="noStrike" noProof="1"/>
              <a:t>Click to edit Master text styles</a:t>
            </a:r>
            <a:endParaRPr lang="en-US" strike="noStrike" noProof="1"/>
          </a:p>
        </p:txBody>
      </p:sp>
      <p:sp>
        <p:nvSpPr>
          <p:cNvPr id="4" name="灯片编号占位符 3"/>
          <p:cNvSpPr>
            <a:spLocks noGrp="1"/>
          </p:cNvSpPr>
          <p:nvPr>
            <p:ph type="sldNum" sz="quarter" idx="10"/>
          </p:nvPr>
        </p:nvSpPr>
        <p:spPr/>
        <p:txBody>
          <a:bodyPr/>
          <a:p>
            <a:pPr lvl="0" eaLnBrk="1" fontAlgn="base" hangingPunct="1">
              <a:buNone/>
            </a:pPr>
            <a:fld id="{9A0DB2DC-4C9A-4742-B13C-FB6460FD3503}" type="slidenum">
              <a:rPr lang="en-GB" altLang="en-US" strike="noStrike" noProof="1" dirty="0">
                <a:latin typeface="Arial" panose="020B0604020202020204" pitchFamily="34" charset="0"/>
                <a:ea typeface="MS PGothic" panose="020B0600070205080204" pitchFamily="34" charset="-128"/>
                <a:cs typeface="+mn-cs"/>
              </a:rPr>
            </a:fld>
            <a:endParaRPr lang="en-GB" altLang="en-US" strike="noStrike" noProof="1" dirty="0">
              <a:latin typeface="Arial" panose="020B0604020202020204" pitchFamily="34" charset="0"/>
            </a:endParaRPr>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base"/>
            <a:r>
              <a:rPr lang="en-US" strike="noStrike" noProof="1"/>
              <a:t>Click to edit Master title style</a:t>
            </a:r>
            <a:endParaRPr lang="en-US" strike="noStrike" noProof="1"/>
          </a:p>
        </p:txBody>
      </p:sp>
      <p:sp>
        <p:nvSpPr>
          <p:cNvPr id="3" name="Content Placeholder 2"/>
          <p:cNvSpPr>
            <a:spLocks noGrp="1"/>
          </p:cNvSpPr>
          <p:nvPr>
            <p:ph sz="half" idx="1"/>
          </p:nvPr>
        </p:nvSpPr>
        <p:spPr>
          <a:xfrm>
            <a:off x="609600" y="1600203"/>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fontAlgn="base"/>
            <a:r>
              <a:rPr lang="en-US" strike="noStrike" noProof="1"/>
              <a:t>Click to edit Master text styles</a:t>
            </a:r>
            <a:endParaRPr lang="en-US" strike="noStrike" noProof="1"/>
          </a:p>
          <a:p>
            <a:pPr lvl="1" fontAlgn="base"/>
            <a:r>
              <a:rPr lang="en-US" strike="noStrike" noProof="1"/>
              <a:t>Second level</a:t>
            </a:r>
            <a:endParaRPr lang="en-US" strike="noStrike" noProof="1"/>
          </a:p>
          <a:p>
            <a:pPr lvl="2" fontAlgn="base"/>
            <a:r>
              <a:rPr lang="en-US" strike="noStrike" noProof="1"/>
              <a:t>Third level</a:t>
            </a:r>
            <a:endParaRPr lang="en-US" strike="noStrike" noProof="1"/>
          </a:p>
          <a:p>
            <a:pPr lvl="3" fontAlgn="base"/>
            <a:r>
              <a:rPr lang="en-US" strike="noStrike" noProof="1"/>
              <a:t>Fourth level</a:t>
            </a:r>
            <a:endParaRPr lang="en-US" strike="noStrike" noProof="1"/>
          </a:p>
          <a:p>
            <a:pPr lvl="4" fontAlgn="base"/>
            <a:r>
              <a:rPr lang="en-US" strike="noStrike" noProof="1"/>
              <a:t>Fifth level</a:t>
            </a:r>
            <a:endParaRPr lang="en-US" strike="noStrike" noProof="1"/>
          </a:p>
        </p:txBody>
      </p:sp>
      <p:sp>
        <p:nvSpPr>
          <p:cNvPr id="4" name="Content Placeholder 3"/>
          <p:cNvSpPr>
            <a:spLocks noGrp="1"/>
          </p:cNvSpPr>
          <p:nvPr>
            <p:ph sz="half" idx="2"/>
          </p:nvPr>
        </p:nvSpPr>
        <p:spPr>
          <a:xfrm>
            <a:off x="6197600" y="1600203"/>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fontAlgn="base"/>
            <a:r>
              <a:rPr lang="en-US" strike="noStrike" noProof="1"/>
              <a:t>Click to edit Master text styles</a:t>
            </a:r>
            <a:endParaRPr lang="en-US" strike="noStrike" noProof="1"/>
          </a:p>
          <a:p>
            <a:pPr lvl="1" fontAlgn="base"/>
            <a:r>
              <a:rPr lang="en-US" strike="noStrike" noProof="1"/>
              <a:t>Second level</a:t>
            </a:r>
            <a:endParaRPr lang="en-US" strike="noStrike" noProof="1"/>
          </a:p>
          <a:p>
            <a:pPr lvl="2" fontAlgn="base"/>
            <a:r>
              <a:rPr lang="en-US" strike="noStrike" noProof="1"/>
              <a:t>Third level</a:t>
            </a:r>
            <a:endParaRPr lang="en-US" strike="noStrike" noProof="1"/>
          </a:p>
          <a:p>
            <a:pPr lvl="3" fontAlgn="base"/>
            <a:r>
              <a:rPr lang="en-US" strike="noStrike" noProof="1"/>
              <a:t>Fourth level</a:t>
            </a:r>
            <a:endParaRPr lang="en-US" strike="noStrike" noProof="1"/>
          </a:p>
          <a:p>
            <a:pPr lvl="4" fontAlgn="base"/>
            <a:r>
              <a:rPr lang="en-US" strike="noStrike" noProof="1"/>
              <a:t>Fifth level</a:t>
            </a:r>
            <a:endParaRPr lang="en-US" strike="noStrike" noProof="1"/>
          </a:p>
        </p:txBody>
      </p:sp>
      <p:sp>
        <p:nvSpPr>
          <p:cNvPr id="5" name="灯片编号占位符 4"/>
          <p:cNvSpPr>
            <a:spLocks noGrp="1"/>
          </p:cNvSpPr>
          <p:nvPr>
            <p:ph type="sldNum" sz="quarter" idx="10"/>
          </p:nvPr>
        </p:nvSpPr>
        <p:spPr/>
        <p:txBody>
          <a:bodyPr/>
          <a:p>
            <a:pPr lvl="0" eaLnBrk="1" fontAlgn="base" hangingPunct="1">
              <a:buNone/>
            </a:pPr>
            <a:fld id="{9A0DB2DC-4C9A-4742-B13C-FB6460FD3503}" type="slidenum">
              <a:rPr lang="en-GB" altLang="en-US" strike="noStrike" noProof="1" dirty="0">
                <a:latin typeface="Arial" panose="020B0604020202020204" pitchFamily="34" charset="0"/>
                <a:ea typeface="MS PGothic" panose="020B0600070205080204" pitchFamily="34" charset="-128"/>
                <a:cs typeface="+mn-cs"/>
              </a:rPr>
            </a:fld>
            <a:endParaRPr lang="en-GB" altLang="en-US" strike="noStrike" noProof="1" dirty="0">
              <a:latin typeface="Arial" panose="020B0604020202020204" pitchFamily="34" charset="0"/>
            </a:endParaRPr>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lvl1pPr>
              <a:defRPr/>
            </a:lvl1pPr>
          </a:lstStyle>
          <a:p>
            <a:pPr fontAlgn="base"/>
            <a:r>
              <a:rPr lang="en-US" strike="noStrike" noProof="1"/>
              <a:t>Click to edit Master title style</a:t>
            </a:r>
            <a:endParaRPr lang="en-US" strike="noStrike" noProof="1"/>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fontAlgn="base"/>
            <a:r>
              <a:rPr lang="en-US" strike="noStrike" noProof="1"/>
              <a:t>Click to edit Master text styles</a:t>
            </a:r>
            <a:endParaRPr lang="en-US" strike="noStrike" noProof="1"/>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fontAlgn="base"/>
            <a:r>
              <a:rPr lang="en-US" strike="noStrike" noProof="1"/>
              <a:t>Click to edit Master text styles</a:t>
            </a:r>
            <a:endParaRPr lang="en-US" strike="noStrike" noProof="1"/>
          </a:p>
          <a:p>
            <a:pPr lvl="1" fontAlgn="base"/>
            <a:r>
              <a:rPr lang="en-US" strike="noStrike" noProof="1"/>
              <a:t>Second level</a:t>
            </a:r>
            <a:endParaRPr lang="en-US" strike="noStrike" noProof="1"/>
          </a:p>
          <a:p>
            <a:pPr lvl="2" fontAlgn="base"/>
            <a:r>
              <a:rPr lang="en-US" strike="noStrike" noProof="1"/>
              <a:t>Third level</a:t>
            </a:r>
            <a:endParaRPr lang="en-US" strike="noStrike" noProof="1"/>
          </a:p>
          <a:p>
            <a:pPr lvl="3" fontAlgn="base"/>
            <a:r>
              <a:rPr lang="en-US" strike="noStrike" noProof="1"/>
              <a:t>Fourth level</a:t>
            </a:r>
            <a:endParaRPr lang="en-US" strike="noStrike" noProof="1"/>
          </a:p>
          <a:p>
            <a:pPr lvl="4" fontAlgn="base"/>
            <a:r>
              <a:rPr lang="en-US" strike="noStrike" noProof="1"/>
              <a:t>Fifth level</a:t>
            </a:r>
            <a:endParaRPr lang="en-US" strike="noStrike" noProof="1"/>
          </a:p>
        </p:txBody>
      </p:sp>
      <p:sp>
        <p:nvSpPr>
          <p:cNvPr id="5" name="Text Placeholder 4"/>
          <p:cNvSpPr>
            <a:spLocks noGrp="1"/>
          </p:cNvSpPr>
          <p:nvPr>
            <p:ph type="body" sz="quarter" idx="3"/>
          </p:nvPr>
        </p:nvSpPr>
        <p:spPr>
          <a:xfrm>
            <a:off x="6193369"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fontAlgn="base"/>
            <a:r>
              <a:rPr lang="en-US" strike="noStrike" noProof="1"/>
              <a:t>Click to edit Master text styles</a:t>
            </a:r>
            <a:endParaRPr lang="en-US" strike="noStrike" noProof="1"/>
          </a:p>
        </p:txBody>
      </p:sp>
      <p:sp>
        <p:nvSpPr>
          <p:cNvPr id="6" name="Content Placeholder 5"/>
          <p:cNvSpPr>
            <a:spLocks noGrp="1"/>
          </p:cNvSpPr>
          <p:nvPr>
            <p:ph sz="quarter" idx="4"/>
          </p:nvPr>
        </p:nvSpPr>
        <p:spPr>
          <a:xfrm>
            <a:off x="6193369"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fontAlgn="base"/>
            <a:r>
              <a:rPr lang="en-US" strike="noStrike" noProof="1"/>
              <a:t>Click to edit Master text styles</a:t>
            </a:r>
            <a:endParaRPr lang="en-US" strike="noStrike" noProof="1"/>
          </a:p>
          <a:p>
            <a:pPr lvl="1" fontAlgn="base"/>
            <a:r>
              <a:rPr lang="en-US" strike="noStrike" noProof="1"/>
              <a:t>Second level</a:t>
            </a:r>
            <a:endParaRPr lang="en-US" strike="noStrike" noProof="1"/>
          </a:p>
          <a:p>
            <a:pPr lvl="2" fontAlgn="base"/>
            <a:r>
              <a:rPr lang="en-US" strike="noStrike" noProof="1"/>
              <a:t>Third level</a:t>
            </a:r>
            <a:endParaRPr lang="en-US" strike="noStrike" noProof="1"/>
          </a:p>
          <a:p>
            <a:pPr lvl="3" fontAlgn="base"/>
            <a:r>
              <a:rPr lang="en-US" strike="noStrike" noProof="1"/>
              <a:t>Fourth level</a:t>
            </a:r>
            <a:endParaRPr lang="en-US" strike="noStrike" noProof="1"/>
          </a:p>
          <a:p>
            <a:pPr lvl="4" fontAlgn="base"/>
            <a:r>
              <a:rPr lang="en-US" strike="noStrike" noProof="1"/>
              <a:t>Fifth level</a:t>
            </a:r>
            <a:endParaRPr lang="en-US" strike="noStrike" noProof="1"/>
          </a:p>
        </p:txBody>
      </p:sp>
      <p:sp>
        <p:nvSpPr>
          <p:cNvPr id="7" name="灯片编号占位符 6"/>
          <p:cNvSpPr>
            <a:spLocks noGrp="1"/>
          </p:cNvSpPr>
          <p:nvPr>
            <p:ph type="sldNum" sz="quarter" idx="10"/>
          </p:nvPr>
        </p:nvSpPr>
        <p:spPr/>
        <p:txBody>
          <a:bodyPr/>
          <a:p>
            <a:pPr lvl="0" eaLnBrk="1" fontAlgn="base" hangingPunct="1">
              <a:buNone/>
            </a:pPr>
            <a:fld id="{9A0DB2DC-4C9A-4742-B13C-FB6460FD3503}" type="slidenum">
              <a:rPr lang="en-GB" altLang="en-US" strike="noStrike" noProof="1" dirty="0">
                <a:latin typeface="Arial" panose="020B0604020202020204" pitchFamily="34" charset="0"/>
                <a:ea typeface="MS PGothic" panose="020B0600070205080204" pitchFamily="34" charset="-128"/>
                <a:cs typeface="+mn-cs"/>
              </a:rPr>
            </a:fld>
            <a:endParaRPr lang="en-GB" altLang="en-US" strike="noStrike" noProof="1" dirty="0">
              <a:latin typeface="Arial" panose="020B0604020202020204" pitchFamily="34" charset="0"/>
            </a:endParaRPr>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base"/>
            <a:r>
              <a:rPr lang="en-US" strike="noStrike" noProof="1"/>
              <a:t>Click to edit Master title style</a:t>
            </a:r>
            <a:endParaRPr lang="en-US" strike="noStrike" noProof="1"/>
          </a:p>
        </p:txBody>
      </p:sp>
      <p:sp>
        <p:nvSpPr>
          <p:cNvPr id="3" name="灯片编号占位符 2"/>
          <p:cNvSpPr>
            <a:spLocks noGrp="1"/>
          </p:cNvSpPr>
          <p:nvPr>
            <p:ph type="sldNum" sz="quarter" idx="10"/>
          </p:nvPr>
        </p:nvSpPr>
        <p:spPr/>
        <p:txBody>
          <a:bodyPr/>
          <a:p>
            <a:pPr lvl="0" eaLnBrk="1" fontAlgn="base" hangingPunct="1">
              <a:buNone/>
            </a:pPr>
            <a:fld id="{9A0DB2DC-4C9A-4742-B13C-FB6460FD3503}" type="slidenum">
              <a:rPr lang="en-GB" altLang="en-US" strike="noStrike" noProof="1" dirty="0">
                <a:latin typeface="Arial" panose="020B0604020202020204" pitchFamily="34" charset="0"/>
                <a:ea typeface="MS PGothic" panose="020B0600070205080204" pitchFamily="34" charset="-128"/>
                <a:cs typeface="+mn-cs"/>
              </a:rPr>
            </a:fld>
            <a:endParaRPr lang="en-GB" altLang="en-US" strike="noStrike" noProof="1" dirty="0">
              <a:latin typeface="Arial" panose="020B0604020202020204" pitchFamily="34" charset="0"/>
            </a:endParaRPr>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灯片编号占位符 1"/>
          <p:cNvSpPr>
            <a:spLocks noGrp="1"/>
          </p:cNvSpPr>
          <p:nvPr>
            <p:ph type="sldNum" sz="quarter" idx="10"/>
          </p:nvPr>
        </p:nvSpPr>
        <p:spPr/>
        <p:txBody>
          <a:bodyPr/>
          <a:p>
            <a:pPr lvl="0" eaLnBrk="1" fontAlgn="base" hangingPunct="1">
              <a:buNone/>
            </a:pPr>
            <a:fld id="{9A0DB2DC-4C9A-4742-B13C-FB6460FD3503}" type="slidenum">
              <a:rPr lang="en-GB" altLang="en-US" strike="noStrike" noProof="1" dirty="0">
                <a:latin typeface="Arial" panose="020B0604020202020204" pitchFamily="34" charset="0"/>
                <a:ea typeface="MS PGothic" panose="020B0600070205080204" pitchFamily="34" charset="-128"/>
                <a:cs typeface="+mn-cs"/>
              </a:rPr>
            </a:fld>
            <a:endParaRPr lang="en-GB" altLang="en-US" strike="noStrike" noProof="1" dirty="0">
              <a:latin typeface="Arial" panose="020B0604020202020204" pitchFamily="34" charset="0"/>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3"/>
            <a:ext cx="10363200" cy="1362075"/>
          </a:xfrm>
        </p:spPr>
        <p:txBody>
          <a:bodyPr anchor="t"/>
          <a:lstStyle>
            <a:lvl1pPr algn="l">
              <a:defRPr sz="4000" b="1" cap="all"/>
            </a:lvl1pPr>
          </a:lstStyle>
          <a:p>
            <a:pPr fontAlgn="base"/>
            <a:r>
              <a:rPr lang="en-US" strike="noStrike" noProof="1"/>
              <a:t>Click to edit Master title style</a:t>
            </a:r>
            <a:endParaRPr lang="en-US" strike="noStrike" noProof="1"/>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fontAlgn="base"/>
            <a:r>
              <a:rPr lang="en-US" strike="noStrike" noProof="1"/>
              <a:t>Click to edit Master text styles</a:t>
            </a:r>
            <a:endParaRPr lang="en-US" strike="noStrike" noProof="1"/>
          </a:p>
        </p:txBody>
      </p:sp>
      <p:sp>
        <p:nvSpPr>
          <p:cNvPr id="4" name="灯片编号占位符 3"/>
          <p:cNvSpPr>
            <a:spLocks noGrp="1"/>
          </p:cNvSpPr>
          <p:nvPr>
            <p:ph type="sldNum" sz="quarter" idx="10"/>
          </p:nvPr>
        </p:nvSpPr>
        <p:spPr/>
        <p:txBody>
          <a:bodyPr/>
          <a:p>
            <a:pPr lvl="0" eaLnBrk="1" fontAlgn="base" hangingPunct="1">
              <a:buNone/>
            </a:pPr>
            <a:fld id="{9A0DB2DC-4C9A-4742-B13C-FB6460FD3503}" type="slidenum">
              <a:rPr lang="en-GB" altLang="en-US" strike="noStrike" noProof="1" dirty="0">
                <a:latin typeface="Arial" panose="020B0604020202020204" pitchFamily="34" charset="0"/>
                <a:ea typeface="MS PGothic" panose="020B0600070205080204" pitchFamily="34" charset="-128"/>
                <a:cs typeface="+mn-cs"/>
              </a:rPr>
            </a:fld>
            <a:endParaRPr lang="en-GB" altLang="en-US" strike="noStrike" noProof="1" dirty="0">
              <a:latin typeface="Arial" panose="020B0604020202020204" pitchFamily="34" charset="0"/>
            </a:endParaRPr>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2" y="273050"/>
            <a:ext cx="4011084" cy="1162050"/>
          </a:xfrm>
        </p:spPr>
        <p:txBody>
          <a:bodyPr anchor="b"/>
          <a:lstStyle>
            <a:lvl1pPr algn="l">
              <a:defRPr sz="2000" b="1"/>
            </a:lvl1pPr>
          </a:lstStyle>
          <a:p>
            <a:pPr fontAlgn="base"/>
            <a:r>
              <a:rPr lang="en-US" strike="noStrike" noProof="1"/>
              <a:t>Click to edit Master title style</a:t>
            </a:r>
            <a:endParaRPr lang="en-US" strike="noStrike" noProof="1"/>
          </a:p>
        </p:txBody>
      </p:sp>
      <p:sp>
        <p:nvSpPr>
          <p:cNvPr id="3" name="Content Placeholder 2"/>
          <p:cNvSpPr>
            <a:spLocks noGrp="1"/>
          </p:cNvSpPr>
          <p:nvPr>
            <p:ph idx="1"/>
          </p:nvPr>
        </p:nvSpPr>
        <p:spPr>
          <a:xfrm>
            <a:off x="4766733" y="273053"/>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fontAlgn="base"/>
            <a:r>
              <a:rPr lang="en-US" strike="noStrike" noProof="1"/>
              <a:t>Click to edit Master text styles</a:t>
            </a:r>
            <a:endParaRPr lang="en-US" strike="noStrike" noProof="1"/>
          </a:p>
          <a:p>
            <a:pPr lvl="1" fontAlgn="base"/>
            <a:r>
              <a:rPr lang="en-US" strike="noStrike" noProof="1"/>
              <a:t>Second level</a:t>
            </a:r>
            <a:endParaRPr lang="en-US" strike="noStrike" noProof="1"/>
          </a:p>
          <a:p>
            <a:pPr lvl="2" fontAlgn="base"/>
            <a:r>
              <a:rPr lang="en-US" strike="noStrike" noProof="1"/>
              <a:t>Third level</a:t>
            </a:r>
            <a:endParaRPr lang="en-US" strike="noStrike" noProof="1"/>
          </a:p>
          <a:p>
            <a:pPr lvl="3" fontAlgn="base"/>
            <a:r>
              <a:rPr lang="en-US" strike="noStrike" noProof="1"/>
              <a:t>Fourth level</a:t>
            </a:r>
            <a:endParaRPr lang="en-US" strike="noStrike" noProof="1"/>
          </a:p>
          <a:p>
            <a:pPr lvl="4" fontAlgn="base"/>
            <a:r>
              <a:rPr lang="en-US" strike="noStrike" noProof="1"/>
              <a:t>Fifth level</a:t>
            </a:r>
            <a:endParaRPr lang="en-US" strike="noStrike" noProof="1"/>
          </a:p>
        </p:txBody>
      </p:sp>
      <p:sp>
        <p:nvSpPr>
          <p:cNvPr id="4" name="Text Placeholder 3"/>
          <p:cNvSpPr>
            <a:spLocks noGrp="1"/>
          </p:cNvSpPr>
          <p:nvPr>
            <p:ph type="body" sz="half" idx="2"/>
          </p:nvPr>
        </p:nvSpPr>
        <p:spPr>
          <a:xfrm>
            <a:off x="609602" y="1435103"/>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fontAlgn="base"/>
            <a:r>
              <a:rPr lang="en-US" strike="noStrike" noProof="1"/>
              <a:t>Click to edit Master text styles</a:t>
            </a:r>
            <a:endParaRPr lang="en-US" strike="noStrike" noProof="1"/>
          </a:p>
        </p:txBody>
      </p:sp>
      <p:sp>
        <p:nvSpPr>
          <p:cNvPr id="5" name="灯片编号占位符 4"/>
          <p:cNvSpPr>
            <a:spLocks noGrp="1"/>
          </p:cNvSpPr>
          <p:nvPr>
            <p:ph type="sldNum" sz="quarter" idx="10"/>
          </p:nvPr>
        </p:nvSpPr>
        <p:spPr/>
        <p:txBody>
          <a:bodyPr/>
          <a:p>
            <a:pPr lvl="0" eaLnBrk="1" fontAlgn="base" hangingPunct="1">
              <a:buNone/>
            </a:pPr>
            <a:fld id="{9A0DB2DC-4C9A-4742-B13C-FB6460FD3503}" type="slidenum">
              <a:rPr lang="en-GB" altLang="en-US" strike="noStrike" noProof="1" dirty="0">
                <a:latin typeface="Arial" panose="020B0604020202020204" pitchFamily="34" charset="0"/>
                <a:ea typeface="MS PGothic" panose="020B0600070205080204" pitchFamily="34" charset="-128"/>
                <a:cs typeface="+mn-cs"/>
              </a:rPr>
            </a:fld>
            <a:endParaRPr lang="en-GB" altLang="en-US" strike="noStrike" noProof="1" dirty="0">
              <a:latin typeface="Arial" panose="020B0604020202020204" pitchFamily="34" charset="0"/>
            </a:endParaRPr>
          </a:p>
        </p:txBody>
      </p:sp>
    </p:spTree>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pPr fontAlgn="base"/>
            <a:r>
              <a:rPr lang="en-US" strike="noStrike" noProof="1"/>
              <a:t>Click to edit Master title style</a:t>
            </a:r>
            <a:endParaRPr lang="en-US" strike="noStrike" noProof="1"/>
          </a:p>
        </p:txBody>
      </p:sp>
      <p:sp>
        <p:nvSpPr>
          <p:cNvPr id="3" name="Picture Placeholder 2"/>
          <p:cNvSpPr>
            <a:spLocks noGrp="1"/>
          </p:cNvSpPr>
          <p:nvPr>
            <p:ph type="pic" idx="1"/>
          </p:nvPr>
        </p:nvSpPr>
        <p:spPr>
          <a:xfrm>
            <a:off x="2389717" y="612775"/>
            <a:ext cx="7315200" cy="4114800"/>
          </a:xfrm>
        </p:spPr>
        <p:txBody>
          <a:bodyPr vert="horz" wrap="square" lIns="91440" tIns="45720" rIns="91440" bIns="45720" numCol="1" anchor="t" anchorCtr="0" compatLnSpc="1"/>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marL="0" marR="0" lvl="0" indent="0" algn="l" defTabSz="914400" rtl="0" eaLnBrk="0" fontAlgn="base" latinLnBrk="0" hangingPunct="0">
              <a:lnSpc>
                <a:spcPct val="100000"/>
              </a:lnSpc>
              <a:spcBef>
                <a:spcPct val="20000"/>
              </a:spcBef>
              <a:spcAft>
                <a:spcPct val="0"/>
              </a:spcAft>
              <a:buClrTx/>
              <a:buSzTx/>
              <a:buFontTx/>
              <a:buNone/>
              <a:defRPr/>
            </a:pPr>
            <a:endParaRPr kumimoji="0" lang="en-US" sz="3200" b="0" i="0" u="none" strike="noStrike" kern="0" cap="none" spc="0" normalizeH="0" baseline="0" noProof="0">
              <a:ln>
                <a:noFill/>
              </a:ln>
              <a:solidFill>
                <a:schemeClr val="tx1"/>
              </a:solidFill>
              <a:effectLst/>
              <a:uLnTx/>
              <a:uFillTx/>
              <a:latin typeface="+mn-lt"/>
              <a:ea typeface="+mn-ea"/>
              <a:cs typeface="+mn-cs"/>
            </a:endParaRPr>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fontAlgn="base"/>
            <a:r>
              <a:rPr lang="en-US" strike="noStrike" noProof="1"/>
              <a:t>Click to edit Master text styles</a:t>
            </a:r>
            <a:endParaRPr lang="en-US" strike="noStrike" noProof="1"/>
          </a:p>
        </p:txBody>
      </p:sp>
      <p:sp>
        <p:nvSpPr>
          <p:cNvPr id="5" name="灯片编号占位符 4"/>
          <p:cNvSpPr>
            <a:spLocks noGrp="1"/>
          </p:cNvSpPr>
          <p:nvPr>
            <p:ph type="sldNum" sz="quarter" idx="10"/>
          </p:nvPr>
        </p:nvSpPr>
        <p:spPr/>
        <p:txBody>
          <a:bodyPr/>
          <a:p>
            <a:pPr lvl="0" eaLnBrk="1" fontAlgn="base" hangingPunct="1">
              <a:buNone/>
            </a:pPr>
            <a:fld id="{9A0DB2DC-4C9A-4742-B13C-FB6460FD3503}" type="slidenum">
              <a:rPr lang="en-GB" altLang="en-US" strike="noStrike" noProof="1" dirty="0">
                <a:latin typeface="Arial" panose="020B0604020202020204" pitchFamily="34" charset="0"/>
                <a:ea typeface="MS PGothic" panose="020B0600070205080204" pitchFamily="34" charset="-128"/>
                <a:cs typeface="+mn-cs"/>
              </a:rPr>
            </a:fld>
            <a:endParaRPr lang="en-GB" altLang="en-US" strike="noStrike" noProof="1" dirty="0">
              <a:latin typeface="Arial" panose="020B0604020202020204" pitchFamily="34" charset="0"/>
            </a:endParaRPr>
          </a:p>
        </p:txBody>
      </p:sp>
    </p:spTree>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base"/>
            <a:r>
              <a:rPr lang="en-US" strike="noStrike" noProof="1"/>
              <a:t>Click to edit Master title style</a:t>
            </a:r>
            <a:endParaRPr lang="en-US" strike="noStrike" noProof="1"/>
          </a:p>
        </p:txBody>
      </p:sp>
      <p:sp>
        <p:nvSpPr>
          <p:cNvPr id="3" name="Vertical Text Placeholder 2"/>
          <p:cNvSpPr>
            <a:spLocks noGrp="1"/>
          </p:cNvSpPr>
          <p:nvPr>
            <p:ph type="body" orient="vert" idx="1"/>
          </p:nvPr>
        </p:nvSpPr>
        <p:spPr/>
        <p:txBody>
          <a:bodyPr vert="eaVert"/>
          <a:lstStyle/>
          <a:p>
            <a:pPr lvl="0" fontAlgn="base"/>
            <a:r>
              <a:rPr lang="en-US" strike="noStrike" noProof="1"/>
              <a:t>Click to edit Master text styles</a:t>
            </a:r>
            <a:endParaRPr lang="en-US" strike="noStrike" noProof="1"/>
          </a:p>
          <a:p>
            <a:pPr lvl="1" fontAlgn="base"/>
            <a:r>
              <a:rPr lang="en-US" strike="noStrike" noProof="1"/>
              <a:t>Second level</a:t>
            </a:r>
            <a:endParaRPr lang="en-US" strike="noStrike" noProof="1"/>
          </a:p>
          <a:p>
            <a:pPr lvl="2" fontAlgn="base"/>
            <a:r>
              <a:rPr lang="en-US" strike="noStrike" noProof="1"/>
              <a:t>Third level</a:t>
            </a:r>
            <a:endParaRPr lang="en-US" strike="noStrike" noProof="1"/>
          </a:p>
          <a:p>
            <a:pPr lvl="3" fontAlgn="base"/>
            <a:r>
              <a:rPr lang="en-US" strike="noStrike" noProof="1"/>
              <a:t>Fourth level</a:t>
            </a:r>
            <a:endParaRPr lang="en-US" strike="noStrike" noProof="1"/>
          </a:p>
          <a:p>
            <a:pPr lvl="4" fontAlgn="base"/>
            <a:r>
              <a:rPr lang="en-US" strike="noStrike" noProof="1"/>
              <a:t>Fifth level</a:t>
            </a:r>
            <a:endParaRPr lang="en-US" strike="noStrike" noProof="1"/>
          </a:p>
        </p:txBody>
      </p:sp>
      <p:sp>
        <p:nvSpPr>
          <p:cNvPr id="4" name="灯片编号占位符 3"/>
          <p:cNvSpPr>
            <a:spLocks noGrp="1"/>
          </p:cNvSpPr>
          <p:nvPr>
            <p:ph type="sldNum" sz="quarter" idx="10"/>
          </p:nvPr>
        </p:nvSpPr>
        <p:spPr/>
        <p:txBody>
          <a:bodyPr/>
          <a:p>
            <a:pPr lvl="0" eaLnBrk="1" fontAlgn="base" hangingPunct="1">
              <a:buNone/>
            </a:pPr>
            <a:fld id="{9A0DB2DC-4C9A-4742-B13C-FB6460FD3503}" type="slidenum">
              <a:rPr lang="en-GB" altLang="en-US" strike="noStrike" noProof="1" dirty="0">
                <a:latin typeface="Arial" panose="020B0604020202020204" pitchFamily="34" charset="0"/>
                <a:ea typeface="MS PGothic" panose="020B0600070205080204" pitchFamily="34" charset="-128"/>
                <a:cs typeface="+mn-cs"/>
              </a:rPr>
            </a:fld>
            <a:endParaRPr lang="en-GB" altLang="en-US" strike="noStrike" noProof="1" dirty="0">
              <a:latin typeface="Arial" panose="020B0604020202020204" pitchFamily="34" charset="0"/>
            </a:endParaRPr>
          </a:p>
        </p:txBody>
      </p:sp>
    </p:spTree>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41"/>
            <a:ext cx="2743200" cy="5851525"/>
          </a:xfrm>
        </p:spPr>
        <p:txBody>
          <a:bodyPr vert="eaVert"/>
          <a:lstStyle/>
          <a:p>
            <a:pPr fontAlgn="base"/>
            <a:r>
              <a:rPr lang="en-US" strike="noStrike" noProof="1"/>
              <a:t>Click to edit Master title style</a:t>
            </a:r>
            <a:endParaRPr lang="en-US" strike="noStrike" noProof="1"/>
          </a:p>
        </p:txBody>
      </p:sp>
      <p:sp>
        <p:nvSpPr>
          <p:cNvPr id="3" name="Vertical Text Placeholder 2"/>
          <p:cNvSpPr>
            <a:spLocks noGrp="1"/>
          </p:cNvSpPr>
          <p:nvPr>
            <p:ph type="body" orient="vert" idx="1"/>
          </p:nvPr>
        </p:nvSpPr>
        <p:spPr>
          <a:xfrm>
            <a:off x="609600" y="274641"/>
            <a:ext cx="8026400" cy="5851525"/>
          </a:xfrm>
        </p:spPr>
        <p:txBody>
          <a:bodyPr vert="eaVert"/>
          <a:lstStyle/>
          <a:p>
            <a:pPr lvl="0" fontAlgn="base"/>
            <a:r>
              <a:rPr lang="en-US" strike="noStrike" noProof="1"/>
              <a:t>Click to edit Master text styles</a:t>
            </a:r>
            <a:endParaRPr lang="en-US" strike="noStrike" noProof="1"/>
          </a:p>
          <a:p>
            <a:pPr lvl="1" fontAlgn="base"/>
            <a:r>
              <a:rPr lang="en-US" strike="noStrike" noProof="1"/>
              <a:t>Second level</a:t>
            </a:r>
            <a:endParaRPr lang="en-US" strike="noStrike" noProof="1"/>
          </a:p>
          <a:p>
            <a:pPr lvl="2" fontAlgn="base"/>
            <a:r>
              <a:rPr lang="en-US" strike="noStrike" noProof="1"/>
              <a:t>Third level</a:t>
            </a:r>
            <a:endParaRPr lang="en-US" strike="noStrike" noProof="1"/>
          </a:p>
          <a:p>
            <a:pPr lvl="3" fontAlgn="base"/>
            <a:r>
              <a:rPr lang="en-US" strike="noStrike" noProof="1"/>
              <a:t>Fourth level</a:t>
            </a:r>
            <a:endParaRPr lang="en-US" strike="noStrike" noProof="1"/>
          </a:p>
          <a:p>
            <a:pPr lvl="4" fontAlgn="base"/>
            <a:r>
              <a:rPr lang="en-US" strike="noStrike" noProof="1"/>
              <a:t>Fifth level</a:t>
            </a:r>
            <a:endParaRPr lang="en-US" strike="noStrike" noProof="1"/>
          </a:p>
        </p:txBody>
      </p:sp>
      <p:sp>
        <p:nvSpPr>
          <p:cNvPr id="4" name="灯片编号占位符 3"/>
          <p:cNvSpPr>
            <a:spLocks noGrp="1"/>
          </p:cNvSpPr>
          <p:nvPr>
            <p:ph type="sldNum" sz="quarter" idx="10"/>
          </p:nvPr>
        </p:nvSpPr>
        <p:spPr/>
        <p:txBody>
          <a:bodyPr/>
          <a:p>
            <a:pPr lvl="0" eaLnBrk="1" fontAlgn="base" hangingPunct="1">
              <a:buNone/>
            </a:pPr>
            <a:fld id="{9A0DB2DC-4C9A-4742-B13C-FB6460FD3503}" type="slidenum">
              <a:rPr lang="en-GB" altLang="en-US" strike="noStrike" noProof="1" dirty="0">
                <a:latin typeface="Arial" panose="020B0604020202020204" pitchFamily="34" charset="0"/>
                <a:ea typeface="MS PGothic" panose="020B0600070205080204" pitchFamily="34" charset="-128"/>
                <a:cs typeface="+mn-cs"/>
              </a:rPr>
            </a:fld>
            <a:endParaRPr lang="en-GB" altLang="en-US" strike="noStrike" noProof="1" dirty="0">
              <a:latin typeface="Arial" panose="020B0604020202020204" pitchFamily="34" charset="0"/>
            </a:endParaRPr>
          </a:p>
        </p:txBody>
      </p:sp>
    </p:spTree>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828800" y="3886200"/>
            <a:ext cx="85344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pPr fontAlgn="base"/>
            <a:r>
              <a:rPr lang="en-US" strike="noStrike" noProof="1"/>
              <a:t>Click to edit Master subtitle style</a:t>
            </a:r>
            <a:endParaRPr lang="en-US" strike="noStrike" noProof="1"/>
          </a:p>
        </p:txBody>
      </p:sp>
      <p:sp>
        <p:nvSpPr>
          <p:cNvPr id="7" name="Title 6"/>
          <p:cNvSpPr>
            <a:spLocks noGrp="1"/>
          </p:cNvSpPr>
          <p:nvPr>
            <p:ph type="title"/>
          </p:nvPr>
        </p:nvSpPr>
        <p:spPr/>
        <p:txBody>
          <a:bodyPr/>
          <a:lstStyle/>
          <a:p>
            <a:pPr fontAlgn="base"/>
            <a:r>
              <a:rPr lang="en-US" strike="noStrike" noProof="1"/>
              <a:t>Click to edit Master title style</a:t>
            </a:r>
            <a:endParaRPr lang="en-US" strike="noStrike" noProof="1"/>
          </a:p>
        </p:txBody>
      </p:sp>
      <p:sp>
        <p:nvSpPr>
          <p:cNvPr id="2" name="灯片编号占位符 1"/>
          <p:cNvSpPr>
            <a:spLocks noGrp="1"/>
          </p:cNvSpPr>
          <p:nvPr>
            <p:ph type="sldNum" sz="quarter" idx="10"/>
          </p:nvPr>
        </p:nvSpPr>
        <p:spPr/>
        <p:txBody>
          <a:bodyPr/>
          <a:p>
            <a:pPr lvl="0" eaLnBrk="1" fontAlgn="base" hangingPunct="1">
              <a:buNone/>
            </a:pPr>
            <a:fld id="{9A0DB2DC-4C9A-4742-B13C-FB6460FD3503}" type="slidenum">
              <a:rPr lang="en-GB" altLang="en-US" strike="noStrike" noProof="1" dirty="0">
                <a:latin typeface="Arial" panose="020B0604020202020204" pitchFamily="34" charset="0"/>
                <a:ea typeface="MS PGothic" panose="020B0600070205080204" pitchFamily="34" charset="-128"/>
                <a:cs typeface="+mn-cs"/>
              </a:rPr>
            </a:fld>
            <a:endParaRPr lang="en-GB" altLang="en-US" strike="noStrike" noProof="1" dirty="0">
              <a:latin typeface="Arial" panose="020B0604020202020204" pitchFamily="34" charset="0"/>
            </a:endParaRPr>
          </a:p>
        </p:txBody>
      </p:sp>
    </p:spTree>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fontAlgn="base"/>
            <a:r>
              <a:rPr lang="en-US" strike="noStrike" noProof="1"/>
              <a:t>Click to edit Master text styles</a:t>
            </a:r>
            <a:endParaRPr lang="en-US" strike="noStrike" noProof="1"/>
          </a:p>
          <a:p>
            <a:pPr lvl="1" fontAlgn="base"/>
            <a:r>
              <a:rPr lang="en-US" strike="noStrike" noProof="1"/>
              <a:t>Second level</a:t>
            </a:r>
            <a:endParaRPr lang="en-US" strike="noStrike" noProof="1"/>
          </a:p>
          <a:p>
            <a:pPr lvl="2" fontAlgn="base"/>
            <a:r>
              <a:rPr lang="en-US" strike="noStrike" noProof="1"/>
              <a:t>Third level</a:t>
            </a:r>
            <a:endParaRPr lang="en-US" strike="noStrike" noProof="1"/>
          </a:p>
          <a:p>
            <a:pPr lvl="3" fontAlgn="base"/>
            <a:r>
              <a:rPr lang="en-US" strike="noStrike" noProof="1"/>
              <a:t>Fourth level</a:t>
            </a:r>
            <a:endParaRPr lang="en-US" strike="noStrike" noProof="1"/>
          </a:p>
          <a:p>
            <a:pPr lvl="4" fontAlgn="base"/>
            <a:r>
              <a:rPr lang="en-US" strike="noStrike" noProof="1"/>
              <a:t>Fifth level</a:t>
            </a:r>
            <a:endParaRPr lang="en-US" strike="noStrike" noProof="1"/>
          </a:p>
        </p:txBody>
      </p:sp>
      <p:sp>
        <p:nvSpPr>
          <p:cNvPr id="5" name="Title 4"/>
          <p:cNvSpPr>
            <a:spLocks noGrp="1"/>
          </p:cNvSpPr>
          <p:nvPr>
            <p:ph type="title"/>
          </p:nvPr>
        </p:nvSpPr>
        <p:spPr/>
        <p:txBody>
          <a:bodyPr/>
          <a:lstStyle/>
          <a:p>
            <a:pPr fontAlgn="base"/>
            <a:r>
              <a:rPr lang="en-US" strike="noStrike" noProof="1"/>
              <a:t>Click to edit Master title style</a:t>
            </a:r>
            <a:endParaRPr lang="en-US" strike="noStrike" noProof="1"/>
          </a:p>
        </p:txBody>
      </p:sp>
      <p:sp>
        <p:nvSpPr>
          <p:cNvPr id="2" name="灯片编号占位符 1"/>
          <p:cNvSpPr>
            <a:spLocks noGrp="1"/>
          </p:cNvSpPr>
          <p:nvPr>
            <p:ph type="sldNum" sz="quarter" idx="10"/>
          </p:nvPr>
        </p:nvSpPr>
        <p:spPr/>
        <p:txBody>
          <a:bodyPr/>
          <a:p>
            <a:pPr lvl="0" eaLnBrk="1" fontAlgn="base" hangingPunct="1">
              <a:buNone/>
            </a:pPr>
            <a:fld id="{9A0DB2DC-4C9A-4742-B13C-FB6460FD3503}" type="slidenum">
              <a:rPr lang="en-GB" altLang="en-US" strike="noStrike" noProof="1" dirty="0">
                <a:latin typeface="Arial" panose="020B0604020202020204" pitchFamily="34" charset="0"/>
                <a:ea typeface="MS PGothic" panose="020B0600070205080204" pitchFamily="34" charset="-128"/>
                <a:cs typeface="+mn-cs"/>
              </a:rPr>
            </a:fld>
            <a:endParaRPr lang="en-GB" altLang="en-US" strike="noStrike" noProof="1" dirty="0">
              <a:latin typeface="Arial" panose="020B0604020202020204" pitchFamily="34" charset="0"/>
            </a:endParaRPr>
          </a:p>
        </p:txBody>
      </p:sp>
    </p:spTree>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3"/>
            <a:ext cx="10363200" cy="1362075"/>
          </a:xfrm>
        </p:spPr>
        <p:txBody>
          <a:bodyPr anchor="t"/>
          <a:lstStyle>
            <a:lvl1pPr algn="l">
              <a:defRPr sz="4000" b="1" cap="all"/>
            </a:lvl1pPr>
          </a:lstStyle>
          <a:p>
            <a:pPr fontAlgn="base"/>
            <a:r>
              <a:rPr lang="en-US" strike="noStrike" noProof="1"/>
              <a:t>Click to edit Master title style</a:t>
            </a:r>
            <a:endParaRPr lang="en-US" strike="noStrike" noProof="1"/>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fontAlgn="base"/>
            <a:r>
              <a:rPr lang="en-US" strike="noStrike" noProof="1"/>
              <a:t>Click to edit Master text styles</a:t>
            </a:r>
            <a:endParaRPr lang="en-US" strike="noStrike" noProof="1"/>
          </a:p>
        </p:txBody>
      </p:sp>
      <p:sp>
        <p:nvSpPr>
          <p:cNvPr id="4" name="灯片编号占位符 3"/>
          <p:cNvSpPr>
            <a:spLocks noGrp="1"/>
          </p:cNvSpPr>
          <p:nvPr>
            <p:ph type="sldNum" sz="quarter" idx="10"/>
          </p:nvPr>
        </p:nvSpPr>
        <p:spPr/>
        <p:txBody>
          <a:bodyPr/>
          <a:p>
            <a:pPr lvl="0" eaLnBrk="1" fontAlgn="base" hangingPunct="1">
              <a:buNone/>
            </a:pPr>
            <a:fld id="{9A0DB2DC-4C9A-4742-B13C-FB6460FD3503}" type="slidenum">
              <a:rPr lang="en-GB" altLang="en-US" strike="noStrike" noProof="1" dirty="0">
                <a:latin typeface="Arial" panose="020B0604020202020204" pitchFamily="34" charset="0"/>
                <a:ea typeface="MS PGothic" panose="020B0600070205080204" pitchFamily="34" charset="-128"/>
                <a:cs typeface="+mn-cs"/>
              </a:rPr>
            </a:fld>
            <a:endParaRPr lang="en-GB" altLang="en-US" strike="noStrike" noProof="1" dirty="0">
              <a:latin typeface="Arial" panose="020B0604020202020204" pitchFamily="34" charset="0"/>
            </a:endParaRPr>
          </a:p>
        </p:txBody>
      </p:sp>
    </p:spTree>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base"/>
            <a:r>
              <a:rPr lang="en-US" strike="noStrike" noProof="1"/>
              <a:t>Click to edit Master title style</a:t>
            </a:r>
            <a:endParaRPr lang="en-US" strike="noStrike" noProof="1"/>
          </a:p>
        </p:txBody>
      </p:sp>
      <p:sp>
        <p:nvSpPr>
          <p:cNvPr id="3" name="Content Placeholder 2"/>
          <p:cNvSpPr>
            <a:spLocks noGrp="1"/>
          </p:cNvSpPr>
          <p:nvPr>
            <p:ph sz="half" idx="1"/>
          </p:nvPr>
        </p:nvSpPr>
        <p:spPr>
          <a:xfrm>
            <a:off x="609600" y="1600203"/>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fontAlgn="base"/>
            <a:r>
              <a:rPr lang="en-US" strike="noStrike" noProof="1"/>
              <a:t>Click to edit Master text styles</a:t>
            </a:r>
            <a:endParaRPr lang="en-US" strike="noStrike" noProof="1"/>
          </a:p>
          <a:p>
            <a:pPr lvl="1" fontAlgn="base"/>
            <a:r>
              <a:rPr lang="en-US" strike="noStrike" noProof="1"/>
              <a:t>Second level</a:t>
            </a:r>
            <a:endParaRPr lang="en-US" strike="noStrike" noProof="1"/>
          </a:p>
          <a:p>
            <a:pPr lvl="2" fontAlgn="base"/>
            <a:r>
              <a:rPr lang="en-US" strike="noStrike" noProof="1"/>
              <a:t>Third level</a:t>
            </a:r>
            <a:endParaRPr lang="en-US" strike="noStrike" noProof="1"/>
          </a:p>
          <a:p>
            <a:pPr lvl="3" fontAlgn="base"/>
            <a:r>
              <a:rPr lang="en-US" strike="noStrike" noProof="1"/>
              <a:t>Fourth level</a:t>
            </a:r>
            <a:endParaRPr lang="en-US" strike="noStrike" noProof="1"/>
          </a:p>
          <a:p>
            <a:pPr lvl="4" fontAlgn="base"/>
            <a:r>
              <a:rPr lang="en-US" strike="noStrike" noProof="1"/>
              <a:t>Fifth level</a:t>
            </a:r>
            <a:endParaRPr lang="en-US" strike="noStrike" noProof="1"/>
          </a:p>
        </p:txBody>
      </p:sp>
      <p:sp>
        <p:nvSpPr>
          <p:cNvPr id="4" name="Content Placeholder 3"/>
          <p:cNvSpPr>
            <a:spLocks noGrp="1"/>
          </p:cNvSpPr>
          <p:nvPr>
            <p:ph sz="half" idx="2"/>
          </p:nvPr>
        </p:nvSpPr>
        <p:spPr>
          <a:xfrm>
            <a:off x="6197600" y="1600203"/>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fontAlgn="base"/>
            <a:r>
              <a:rPr lang="en-US" strike="noStrike" noProof="1"/>
              <a:t>Click to edit Master text styles</a:t>
            </a:r>
            <a:endParaRPr lang="en-US" strike="noStrike" noProof="1"/>
          </a:p>
          <a:p>
            <a:pPr lvl="1" fontAlgn="base"/>
            <a:r>
              <a:rPr lang="en-US" strike="noStrike" noProof="1"/>
              <a:t>Second level</a:t>
            </a:r>
            <a:endParaRPr lang="en-US" strike="noStrike" noProof="1"/>
          </a:p>
          <a:p>
            <a:pPr lvl="2" fontAlgn="base"/>
            <a:r>
              <a:rPr lang="en-US" strike="noStrike" noProof="1"/>
              <a:t>Third level</a:t>
            </a:r>
            <a:endParaRPr lang="en-US" strike="noStrike" noProof="1"/>
          </a:p>
          <a:p>
            <a:pPr lvl="3" fontAlgn="base"/>
            <a:r>
              <a:rPr lang="en-US" strike="noStrike" noProof="1"/>
              <a:t>Fourth level</a:t>
            </a:r>
            <a:endParaRPr lang="en-US" strike="noStrike" noProof="1"/>
          </a:p>
          <a:p>
            <a:pPr lvl="4" fontAlgn="base"/>
            <a:r>
              <a:rPr lang="en-US" strike="noStrike" noProof="1"/>
              <a:t>Fifth level</a:t>
            </a:r>
            <a:endParaRPr lang="en-US" strike="noStrike" noProof="1"/>
          </a:p>
        </p:txBody>
      </p:sp>
      <p:sp>
        <p:nvSpPr>
          <p:cNvPr id="5" name="灯片编号占位符 4"/>
          <p:cNvSpPr>
            <a:spLocks noGrp="1"/>
          </p:cNvSpPr>
          <p:nvPr>
            <p:ph type="sldNum" sz="quarter" idx="10"/>
          </p:nvPr>
        </p:nvSpPr>
        <p:spPr/>
        <p:txBody>
          <a:bodyPr/>
          <a:p>
            <a:pPr lvl="0" eaLnBrk="1" fontAlgn="base" hangingPunct="1">
              <a:buNone/>
            </a:pPr>
            <a:fld id="{9A0DB2DC-4C9A-4742-B13C-FB6460FD3503}" type="slidenum">
              <a:rPr lang="en-GB" altLang="en-US" strike="noStrike" noProof="1" dirty="0">
                <a:latin typeface="Arial" panose="020B0604020202020204" pitchFamily="34" charset="0"/>
                <a:ea typeface="MS PGothic" panose="020B0600070205080204" pitchFamily="34" charset="-128"/>
                <a:cs typeface="+mn-cs"/>
              </a:rPr>
            </a:fld>
            <a:endParaRPr lang="en-GB" altLang="en-US" strike="noStrike" noProof="1" dirty="0">
              <a:latin typeface="Arial" panose="020B0604020202020204" pitchFamily="34" charset="0"/>
            </a:endParaRPr>
          </a:p>
        </p:txBody>
      </p:sp>
    </p:spTree>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lvl1pPr>
              <a:defRPr/>
            </a:lvl1pPr>
          </a:lstStyle>
          <a:p>
            <a:pPr fontAlgn="base"/>
            <a:r>
              <a:rPr lang="en-US" strike="noStrike" noProof="1"/>
              <a:t>Click to edit Master title style</a:t>
            </a:r>
            <a:endParaRPr lang="en-US" strike="noStrike" noProof="1"/>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fontAlgn="base"/>
            <a:r>
              <a:rPr lang="en-US" strike="noStrike" noProof="1"/>
              <a:t>Click to edit Master text styles</a:t>
            </a:r>
            <a:endParaRPr lang="en-US" strike="noStrike" noProof="1"/>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fontAlgn="base"/>
            <a:r>
              <a:rPr lang="en-US" strike="noStrike" noProof="1"/>
              <a:t>Click to edit Master text styles</a:t>
            </a:r>
            <a:endParaRPr lang="en-US" strike="noStrike" noProof="1"/>
          </a:p>
          <a:p>
            <a:pPr lvl="1" fontAlgn="base"/>
            <a:r>
              <a:rPr lang="en-US" strike="noStrike" noProof="1"/>
              <a:t>Second level</a:t>
            </a:r>
            <a:endParaRPr lang="en-US" strike="noStrike" noProof="1"/>
          </a:p>
          <a:p>
            <a:pPr lvl="2" fontAlgn="base"/>
            <a:r>
              <a:rPr lang="en-US" strike="noStrike" noProof="1"/>
              <a:t>Third level</a:t>
            </a:r>
            <a:endParaRPr lang="en-US" strike="noStrike" noProof="1"/>
          </a:p>
          <a:p>
            <a:pPr lvl="3" fontAlgn="base"/>
            <a:r>
              <a:rPr lang="en-US" strike="noStrike" noProof="1"/>
              <a:t>Fourth level</a:t>
            </a:r>
            <a:endParaRPr lang="en-US" strike="noStrike" noProof="1"/>
          </a:p>
          <a:p>
            <a:pPr lvl="4" fontAlgn="base"/>
            <a:r>
              <a:rPr lang="en-US" strike="noStrike" noProof="1"/>
              <a:t>Fifth level</a:t>
            </a:r>
            <a:endParaRPr lang="en-US" strike="noStrike" noProof="1"/>
          </a:p>
        </p:txBody>
      </p:sp>
      <p:sp>
        <p:nvSpPr>
          <p:cNvPr id="5" name="Text Placeholder 4"/>
          <p:cNvSpPr>
            <a:spLocks noGrp="1"/>
          </p:cNvSpPr>
          <p:nvPr>
            <p:ph type="body" sz="quarter" idx="3"/>
          </p:nvPr>
        </p:nvSpPr>
        <p:spPr>
          <a:xfrm>
            <a:off x="6193369"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fontAlgn="base"/>
            <a:r>
              <a:rPr lang="en-US" strike="noStrike" noProof="1"/>
              <a:t>Click to edit Master text styles</a:t>
            </a:r>
            <a:endParaRPr lang="en-US" strike="noStrike" noProof="1"/>
          </a:p>
        </p:txBody>
      </p:sp>
      <p:sp>
        <p:nvSpPr>
          <p:cNvPr id="6" name="Content Placeholder 5"/>
          <p:cNvSpPr>
            <a:spLocks noGrp="1"/>
          </p:cNvSpPr>
          <p:nvPr>
            <p:ph sz="quarter" idx="4"/>
          </p:nvPr>
        </p:nvSpPr>
        <p:spPr>
          <a:xfrm>
            <a:off x="6193369"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fontAlgn="base"/>
            <a:r>
              <a:rPr lang="en-US" strike="noStrike" noProof="1"/>
              <a:t>Click to edit Master text styles</a:t>
            </a:r>
            <a:endParaRPr lang="en-US" strike="noStrike" noProof="1"/>
          </a:p>
          <a:p>
            <a:pPr lvl="1" fontAlgn="base"/>
            <a:r>
              <a:rPr lang="en-US" strike="noStrike" noProof="1"/>
              <a:t>Second level</a:t>
            </a:r>
            <a:endParaRPr lang="en-US" strike="noStrike" noProof="1"/>
          </a:p>
          <a:p>
            <a:pPr lvl="2" fontAlgn="base"/>
            <a:r>
              <a:rPr lang="en-US" strike="noStrike" noProof="1"/>
              <a:t>Third level</a:t>
            </a:r>
            <a:endParaRPr lang="en-US" strike="noStrike" noProof="1"/>
          </a:p>
          <a:p>
            <a:pPr lvl="3" fontAlgn="base"/>
            <a:r>
              <a:rPr lang="en-US" strike="noStrike" noProof="1"/>
              <a:t>Fourth level</a:t>
            </a:r>
            <a:endParaRPr lang="en-US" strike="noStrike" noProof="1"/>
          </a:p>
          <a:p>
            <a:pPr lvl="4" fontAlgn="base"/>
            <a:r>
              <a:rPr lang="en-US" strike="noStrike" noProof="1"/>
              <a:t>Fifth level</a:t>
            </a:r>
            <a:endParaRPr lang="en-US" strike="noStrike" noProof="1"/>
          </a:p>
        </p:txBody>
      </p:sp>
      <p:sp>
        <p:nvSpPr>
          <p:cNvPr id="7" name="灯片编号占位符 6"/>
          <p:cNvSpPr>
            <a:spLocks noGrp="1"/>
          </p:cNvSpPr>
          <p:nvPr>
            <p:ph type="sldNum" sz="quarter" idx="10"/>
          </p:nvPr>
        </p:nvSpPr>
        <p:spPr/>
        <p:txBody>
          <a:bodyPr/>
          <a:p>
            <a:pPr lvl="0" eaLnBrk="1" fontAlgn="base" hangingPunct="1">
              <a:buNone/>
            </a:pPr>
            <a:fld id="{9A0DB2DC-4C9A-4742-B13C-FB6460FD3503}" type="slidenum">
              <a:rPr lang="en-GB" altLang="en-US" strike="noStrike" noProof="1" dirty="0">
                <a:latin typeface="Arial" panose="020B0604020202020204" pitchFamily="34" charset="0"/>
                <a:ea typeface="MS PGothic" panose="020B0600070205080204" pitchFamily="34" charset="-128"/>
                <a:cs typeface="+mn-cs"/>
              </a:rPr>
            </a:fld>
            <a:endParaRPr lang="en-GB" altLang="en-US" strike="noStrike" noProof="1" dirty="0">
              <a:latin typeface="Arial" panose="020B0604020202020204" pitchFamily="34" charset="0"/>
            </a:endParaRPr>
          </a:p>
        </p:txBody>
      </p:sp>
    </p:spTree>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base"/>
            <a:r>
              <a:rPr lang="en-US" strike="noStrike" noProof="1"/>
              <a:t>Click to edit Master title style</a:t>
            </a:r>
            <a:endParaRPr lang="en-US" strike="noStrike" noProof="1"/>
          </a:p>
        </p:txBody>
      </p:sp>
      <p:sp>
        <p:nvSpPr>
          <p:cNvPr id="3" name="灯片编号占位符 2"/>
          <p:cNvSpPr>
            <a:spLocks noGrp="1"/>
          </p:cNvSpPr>
          <p:nvPr>
            <p:ph type="sldNum" sz="quarter" idx="10"/>
          </p:nvPr>
        </p:nvSpPr>
        <p:spPr/>
        <p:txBody>
          <a:bodyPr/>
          <a:p>
            <a:pPr lvl="0" eaLnBrk="1" fontAlgn="base" hangingPunct="1">
              <a:buNone/>
            </a:pPr>
            <a:fld id="{9A0DB2DC-4C9A-4742-B13C-FB6460FD3503}" type="slidenum">
              <a:rPr lang="en-GB" altLang="en-US" strike="noStrike" noProof="1" dirty="0">
                <a:latin typeface="Arial" panose="020B0604020202020204" pitchFamily="34" charset="0"/>
                <a:ea typeface="MS PGothic" panose="020B0600070205080204" pitchFamily="34" charset="-128"/>
                <a:cs typeface="+mn-cs"/>
              </a:rPr>
            </a:fld>
            <a:endParaRPr lang="en-GB" altLang="en-US" strike="noStrike" noProof="1" dirty="0">
              <a:latin typeface="Arial" panose="020B0604020202020204" pitchFamily="34" charset="0"/>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base"/>
            <a:r>
              <a:rPr lang="en-US" strike="noStrike" noProof="1"/>
              <a:t>Click to edit Master title style</a:t>
            </a:r>
            <a:endParaRPr lang="en-US" strike="noStrike" noProof="1"/>
          </a:p>
        </p:txBody>
      </p:sp>
      <p:sp>
        <p:nvSpPr>
          <p:cNvPr id="3" name="Content Placeholder 2"/>
          <p:cNvSpPr>
            <a:spLocks noGrp="1"/>
          </p:cNvSpPr>
          <p:nvPr>
            <p:ph sz="half" idx="1"/>
          </p:nvPr>
        </p:nvSpPr>
        <p:spPr>
          <a:xfrm>
            <a:off x="609600" y="1600203"/>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fontAlgn="base"/>
            <a:r>
              <a:rPr lang="en-US" strike="noStrike" noProof="1"/>
              <a:t>Click to edit Master text styles</a:t>
            </a:r>
            <a:endParaRPr lang="en-US" strike="noStrike" noProof="1"/>
          </a:p>
          <a:p>
            <a:pPr lvl="1" fontAlgn="base"/>
            <a:r>
              <a:rPr lang="en-US" strike="noStrike" noProof="1"/>
              <a:t>Second level</a:t>
            </a:r>
            <a:endParaRPr lang="en-US" strike="noStrike" noProof="1"/>
          </a:p>
          <a:p>
            <a:pPr lvl="2" fontAlgn="base"/>
            <a:r>
              <a:rPr lang="en-US" strike="noStrike" noProof="1"/>
              <a:t>Third level</a:t>
            </a:r>
            <a:endParaRPr lang="en-US" strike="noStrike" noProof="1"/>
          </a:p>
          <a:p>
            <a:pPr lvl="3" fontAlgn="base"/>
            <a:r>
              <a:rPr lang="en-US" strike="noStrike" noProof="1"/>
              <a:t>Fourth level</a:t>
            </a:r>
            <a:endParaRPr lang="en-US" strike="noStrike" noProof="1"/>
          </a:p>
          <a:p>
            <a:pPr lvl="4" fontAlgn="base"/>
            <a:r>
              <a:rPr lang="en-US" strike="noStrike" noProof="1"/>
              <a:t>Fifth level</a:t>
            </a:r>
            <a:endParaRPr lang="en-US" strike="noStrike" noProof="1"/>
          </a:p>
        </p:txBody>
      </p:sp>
      <p:sp>
        <p:nvSpPr>
          <p:cNvPr id="4" name="Content Placeholder 3"/>
          <p:cNvSpPr>
            <a:spLocks noGrp="1"/>
          </p:cNvSpPr>
          <p:nvPr>
            <p:ph sz="half" idx="2"/>
          </p:nvPr>
        </p:nvSpPr>
        <p:spPr>
          <a:xfrm>
            <a:off x="6197600" y="1600203"/>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fontAlgn="base"/>
            <a:r>
              <a:rPr lang="en-US" strike="noStrike" noProof="1"/>
              <a:t>Click to edit Master text styles</a:t>
            </a:r>
            <a:endParaRPr lang="en-US" strike="noStrike" noProof="1"/>
          </a:p>
          <a:p>
            <a:pPr lvl="1" fontAlgn="base"/>
            <a:r>
              <a:rPr lang="en-US" strike="noStrike" noProof="1"/>
              <a:t>Second level</a:t>
            </a:r>
            <a:endParaRPr lang="en-US" strike="noStrike" noProof="1"/>
          </a:p>
          <a:p>
            <a:pPr lvl="2" fontAlgn="base"/>
            <a:r>
              <a:rPr lang="en-US" strike="noStrike" noProof="1"/>
              <a:t>Third level</a:t>
            </a:r>
            <a:endParaRPr lang="en-US" strike="noStrike" noProof="1"/>
          </a:p>
          <a:p>
            <a:pPr lvl="3" fontAlgn="base"/>
            <a:r>
              <a:rPr lang="en-US" strike="noStrike" noProof="1"/>
              <a:t>Fourth level</a:t>
            </a:r>
            <a:endParaRPr lang="en-US" strike="noStrike" noProof="1"/>
          </a:p>
          <a:p>
            <a:pPr lvl="4" fontAlgn="base"/>
            <a:r>
              <a:rPr lang="en-US" strike="noStrike" noProof="1"/>
              <a:t>Fifth level</a:t>
            </a:r>
            <a:endParaRPr lang="en-US" strike="noStrike" noProof="1"/>
          </a:p>
        </p:txBody>
      </p:sp>
      <p:sp>
        <p:nvSpPr>
          <p:cNvPr id="5" name="灯片编号占位符 4"/>
          <p:cNvSpPr>
            <a:spLocks noGrp="1"/>
          </p:cNvSpPr>
          <p:nvPr>
            <p:ph type="sldNum" sz="quarter" idx="10"/>
          </p:nvPr>
        </p:nvSpPr>
        <p:spPr/>
        <p:txBody>
          <a:bodyPr/>
          <a:p>
            <a:pPr lvl="0" eaLnBrk="1" fontAlgn="base" hangingPunct="1">
              <a:buNone/>
            </a:pPr>
            <a:fld id="{9A0DB2DC-4C9A-4742-B13C-FB6460FD3503}" type="slidenum">
              <a:rPr lang="en-GB" altLang="en-US" strike="noStrike" noProof="1" dirty="0">
                <a:latin typeface="Arial" panose="020B0604020202020204" pitchFamily="34" charset="0"/>
                <a:ea typeface="MS PGothic" panose="020B0600070205080204" pitchFamily="34" charset="-128"/>
                <a:cs typeface="+mn-cs"/>
              </a:rPr>
            </a:fld>
            <a:endParaRPr lang="en-GB" altLang="en-US" strike="noStrike" noProof="1" dirty="0">
              <a:latin typeface="Arial" panose="020B0604020202020204" pitchFamily="34" charset="0"/>
            </a:endParaRPr>
          </a:p>
        </p:txBody>
      </p:sp>
    </p:spTree>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灯片编号占位符 1"/>
          <p:cNvSpPr>
            <a:spLocks noGrp="1"/>
          </p:cNvSpPr>
          <p:nvPr>
            <p:ph type="sldNum" sz="quarter" idx="10"/>
          </p:nvPr>
        </p:nvSpPr>
        <p:spPr/>
        <p:txBody>
          <a:bodyPr/>
          <a:p>
            <a:pPr lvl="0" eaLnBrk="1" fontAlgn="base" hangingPunct="1">
              <a:buNone/>
            </a:pPr>
            <a:fld id="{9A0DB2DC-4C9A-4742-B13C-FB6460FD3503}" type="slidenum">
              <a:rPr lang="en-GB" altLang="en-US" strike="noStrike" noProof="1" dirty="0">
                <a:latin typeface="Arial" panose="020B0604020202020204" pitchFamily="34" charset="0"/>
                <a:ea typeface="MS PGothic" panose="020B0600070205080204" pitchFamily="34" charset="-128"/>
                <a:cs typeface="+mn-cs"/>
              </a:rPr>
            </a:fld>
            <a:endParaRPr lang="en-GB" altLang="en-US" strike="noStrike" noProof="1" dirty="0">
              <a:latin typeface="Arial" panose="020B0604020202020204" pitchFamily="34" charset="0"/>
            </a:endParaRPr>
          </a:p>
        </p:txBody>
      </p:sp>
    </p:spTree>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2" y="273050"/>
            <a:ext cx="4011084" cy="1162050"/>
          </a:xfrm>
        </p:spPr>
        <p:txBody>
          <a:bodyPr anchor="b"/>
          <a:lstStyle>
            <a:lvl1pPr algn="l">
              <a:defRPr sz="2000" b="1"/>
            </a:lvl1pPr>
          </a:lstStyle>
          <a:p>
            <a:pPr fontAlgn="base"/>
            <a:r>
              <a:rPr lang="en-US" strike="noStrike" noProof="1"/>
              <a:t>Click to edit Master title style</a:t>
            </a:r>
            <a:endParaRPr lang="en-US" strike="noStrike" noProof="1"/>
          </a:p>
        </p:txBody>
      </p:sp>
      <p:sp>
        <p:nvSpPr>
          <p:cNvPr id="3" name="Content Placeholder 2"/>
          <p:cNvSpPr>
            <a:spLocks noGrp="1"/>
          </p:cNvSpPr>
          <p:nvPr>
            <p:ph idx="1"/>
          </p:nvPr>
        </p:nvSpPr>
        <p:spPr>
          <a:xfrm>
            <a:off x="4766733" y="273053"/>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fontAlgn="base"/>
            <a:r>
              <a:rPr lang="en-US" strike="noStrike" noProof="1"/>
              <a:t>Click to edit Master text styles</a:t>
            </a:r>
            <a:endParaRPr lang="en-US" strike="noStrike" noProof="1"/>
          </a:p>
          <a:p>
            <a:pPr lvl="1" fontAlgn="base"/>
            <a:r>
              <a:rPr lang="en-US" strike="noStrike" noProof="1"/>
              <a:t>Second level</a:t>
            </a:r>
            <a:endParaRPr lang="en-US" strike="noStrike" noProof="1"/>
          </a:p>
          <a:p>
            <a:pPr lvl="2" fontAlgn="base"/>
            <a:r>
              <a:rPr lang="en-US" strike="noStrike" noProof="1"/>
              <a:t>Third level</a:t>
            </a:r>
            <a:endParaRPr lang="en-US" strike="noStrike" noProof="1"/>
          </a:p>
          <a:p>
            <a:pPr lvl="3" fontAlgn="base"/>
            <a:r>
              <a:rPr lang="en-US" strike="noStrike" noProof="1"/>
              <a:t>Fourth level</a:t>
            </a:r>
            <a:endParaRPr lang="en-US" strike="noStrike" noProof="1"/>
          </a:p>
          <a:p>
            <a:pPr lvl="4" fontAlgn="base"/>
            <a:r>
              <a:rPr lang="en-US" strike="noStrike" noProof="1"/>
              <a:t>Fifth level</a:t>
            </a:r>
            <a:endParaRPr lang="en-US" strike="noStrike" noProof="1"/>
          </a:p>
        </p:txBody>
      </p:sp>
      <p:sp>
        <p:nvSpPr>
          <p:cNvPr id="4" name="Text Placeholder 3"/>
          <p:cNvSpPr>
            <a:spLocks noGrp="1"/>
          </p:cNvSpPr>
          <p:nvPr>
            <p:ph type="body" sz="half" idx="2"/>
          </p:nvPr>
        </p:nvSpPr>
        <p:spPr>
          <a:xfrm>
            <a:off x="609602" y="1435103"/>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fontAlgn="base"/>
            <a:r>
              <a:rPr lang="en-US" strike="noStrike" noProof="1"/>
              <a:t>Click to edit Master text styles</a:t>
            </a:r>
            <a:endParaRPr lang="en-US" strike="noStrike" noProof="1"/>
          </a:p>
        </p:txBody>
      </p:sp>
      <p:sp>
        <p:nvSpPr>
          <p:cNvPr id="5" name="灯片编号占位符 4"/>
          <p:cNvSpPr>
            <a:spLocks noGrp="1"/>
          </p:cNvSpPr>
          <p:nvPr>
            <p:ph type="sldNum" sz="quarter" idx="10"/>
          </p:nvPr>
        </p:nvSpPr>
        <p:spPr/>
        <p:txBody>
          <a:bodyPr/>
          <a:p>
            <a:pPr lvl="0" eaLnBrk="1" fontAlgn="base" hangingPunct="1">
              <a:buNone/>
            </a:pPr>
            <a:fld id="{9A0DB2DC-4C9A-4742-B13C-FB6460FD3503}" type="slidenum">
              <a:rPr lang="en-GB" altLang="en-US" strike="noStrike" noProof="1" dirty="0">
                <a:latin typeface="Arial" panose="020B0604020202020204" pitchFamily="34" charset="0"/>
                <a:ea typeface="MS PGothic" panose="020B0600070205080204" pitchFamily="34" charset="-128"/>
                <a:cs typeface="+mn-cs"/>
              </a:rPr>
            </a:fld>
            <a:endParaRPr lang="en-GB" altLang="en-US" strike="noStrike" noProof="1" dirty="0">
              <a:latin typeface="Arial" panose="020B0604020202020204" pitchFamily="34" charset="0"/>
            </a:endParaRPr>
          </a:p>
        </p:txBody>
      </p:sp>
    </p:spTree>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pPr fontAlgn="base"/>
            <a:r>
              <a:rPr lang="en-US" strike="noStrike" noProof="1"/>
              <a:t>Click to edit Master title style</a:t>
            </a:r>
            <a:endParaRPr lang="en-US" strike="noStrike" noProof="1"/>
          </a:p>
        </p:txBody>
      </p:sp>
      <p:sp>
        <p:nvSpPr>
          <p:cNvPr id="3" name="Picture Placeholder 2"/>
          <p:cNvSpPr>
            <a:spLocks noGrp="1"/>
          </p:cNvSpPr>
          <p:nvPr>
            <p:ph type="pic" idx="1"/>
          </p:nvPr>
        </p:nvSpPr>
        <p:spPr>
          <a:xfrm>
            <a:off x="2389717" y="612775"/>
            <a:ext cx="7315200" cy="4114800"/>
          </a:xfrm>
        </p:spPr>
        <p:txBody>
          <a:bodyPr vert="horz" wrap="square" lIns="91440" tIns="45720" rIns="91440" bIns="45720" numCol="1" anchor="t" anchorCtr="0" compatLnSpc="1"/>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marL="0" marR="0" lvl="0" indent="0" algn="l" defTabSz="914400" rtl="0" eaLnBrk="0" fontAlgn="base" latinLnBrk="0" hangingPunct="0">
              <a:lnSpc>
                <a:spcPct val="100000"/>
              </a:lnSpc>
              <a:spcBef>
                <a:spcPct val="20000"/>
              </a:spcBef>
              <a:spcAft>
                <a:spcPct val="0"/>
              </a:spcAft>
              <a:buClrTx/>
              <a:buSzTx/>
              <a:buFontTx/>
              <a:buNone/>
              <a:defRPr/>
            </a:pPr>
            <a:endParaRPr kumimoji="0" lang="en-US" sz="3200" b="0" i="0" u="none" strike="noStrike" kern="0" cap="none" spc="0" normalizeH="0" baseline="0" noProof="0">
              <a:ln>
                <a:noFill/>
              </a:ln>
              <a:solidFill>
                <a:schemeClr val="tx1"/>
              </a:solidFill>
              <a:effectLst/>
              <a:uLnTx/>
              <a:uFillTx/>
              <a:latin typeface="+mn-lt"/>
              <a:ea typeface="+mn-ea"/>
              <a:cs typeface="+mn-cs"/>
            </a:endParaRPr>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fontAlgn="base"/>
            <a:r>
              <a:rPr lang="en-US" strike="noStrike" noProof="1"/>
              <a:t>Click to edit Master text styles</a:t>
            </a:r>
            <a:endParaRPr lang="en-US" strike="noStrike" noProof="1"/>
          </a:p>
        </p:txBody>
      </p:sp>
      <p:sp>
        <p:nvSpPr>
          <p:cNvPr id="5" name="灯片编号占位符 4"/>
          <p:cNvSpPr>
            <a:spLocks noGrp="1"/>
          </p:cNvSpPr>
          <p:nvPr>
            <p:ph type="sldNum" sz="quarter" idx="10"/>
          </p:nvPr>
        </p:nvSpPr>
        <p:spPr/>
        <p:txBody>
          <a:bodyPr/>
          <a:p>
            <a:pPr lvl="0" eaLnBrk="1" fontAlgn="base" hangingPunct="1">
              <a:buNone/>
            </a:pPr>
            <a:fld id="{9A0DB2DC-4C9A-4742-B13C-FB6460FD3503}" type="slidenum">
              <a:rPr lang="en-GB" altLang="en-US" strike="noStrike" noProof="1" dirty="0">
                <a:latin typeface="Arial" panose="020B0604020202020204" pitchFamily="34" charset="0"/>
                <a:ea typeface="MS PGothic" panose="020B0600070205080204" pitchFamily="34" charset="-128"/>
                <a:cs typeface="+mn-cs"/>
              </a:rPr>
            </a:fld>
            <a:endParaRPr lang="en-GB" altLang="en-US" strike="noStrike" noProof="1" dirty="0">
              <a:latin typeface="Arial" panose="020B0604020202020204" pitchFamily="34" charset="0"/>
            </a:endParaRPr>
          </a:p>
        </p:txBody>
      </p:sp>
    </p:spTree>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base"/>
            <a:r>
              <a:rPr lang="en-US" strike="noStrike" noProof="1"/>
              <a:t>Click to edit Master title style</a:t>
            </a:r>
            <a:endParaRPr lang="en-US" strike="noStrike" noProof="1"/>
          </a:p>
        </p:txBody>
      </p:sp>
      <p:sp>
        <p:nvSpPr>
          <p:cNvPr id="3" name="Vertical Text Placeholder 2"/>
          <p:cNvSpPr>
            <a:spLocks noGrp="1"/>
          </p:cNvSpPr>
          <p:nvPr>
            <p:ph type="body" orient="vert" idx="1"/>
          </p:nvPr>
        </p:nvSpPr>
        <p:spPr/>
        <p:txBody>
          <a:bodyPr vert="eaVert"/>
          <a:lstStyle/>
          <a:p>
            <a:pPr lvl="0" fontAlgn="base"/>
            <a:r>
              <a:rPr lang="en-US" strike="noStrike" noProof="1"/>
              <a:t>Click to edit Master text styles</a:t>
            </a:r>
            <a:endParaRPr lang="en-US" strike="noStrike" noProof="1"/>
          </a:p>
          <a:p>
            <a:pPr lvl="1" fontAlgn="base"/>
            <a:r>
              <a:rPr lang="en-US" strike="noStrike" noProof="1"/>
              <a:t>Second level</a:t>
            </a:r>
            <a:endParaRPr lang="en-US" strike="noStrike" noProof="1"/>
          </a:p>
          <a:p>
            <a:pPr lvl="2" fontAlgn="base"/>
            <a:r>
              <a:rPr lang="en-US" strike="noStrike" noProof="1"/>
              <a:t>Third level</a:t>
            </a:r>
            <a:endParaRPr lang="en-US" strike="noStrike" noProof="1"/>
          </a:p>
          <a:p>
            <a:pPr lvl="3" fontAlgn="base"/>
            <a:r>
              <a:rPr lang="en-US" strike="noStrike" noProof="1"/>
              <a:t>Fourth level</a:t>
            </a:r>
            <a:endParaRPr lang="en-US" strike="noStrike" noProof="1"/>
          </a:p>
          <a:p>
            <a:pPr lvl="4" fontAlgn="base"/>
            <a:r>
              <a:rPr lang="en-US" strike="noStrike" noProof="1"/>
              <a:t>Fifth level</a:t>
            </a:r>
            <a:endParaRPr lang="en-US" strike="noStrike" noProof="1"/>
          </a:p>
        </p:txBody>
      </p:sp>
      <p:sp>
        <p:nvSpPr>
          <p:cNvPr id="4" name="灯片编号占位符 3"/>
          <p:cNvSpPr>
            <a:spLocks noGrp="1"/>
          </p:cNvSpPr>
          <p:nvPr>
            <p:ph type="sldNum" sz="quarter" idx="10"/>
          </p:nvPr>
        </p:nvSpPr>
        <p:spPr/>
        <p:txBody>
          <a:bodyPr/>
          <a:p>
            <a:pPr lvl="0" eaLnBrk="1" fontAlgn="base" hangingPunct="1">
              <a:buNone/>
            </a:pPr>
            <a:fld id="{9A0DB2DC-4C9A-4742-B13C-FB6460FD3503}" type="slidenum">
              <a:rPr lang="en-GB" altLang="en-US" strike="noStrike" noProof="1" dirty="0">
                <a:latin typeface="Arial" panose="020B0604020202020204" pitchFamily="34" charset="0"/>
                <a:ea typeface="MS PGothic" panose="020B0600070205080204" pitchFamily="34" charset="-128"/>
                <a:cs typeface="+mn-cs"/>
              </a:rPr>
            </a:fld>
            <a:endParaRPr lang="en-GB" altLang="en-US" strike="noStrike" noProof="1" dirty="0">
              <a:latin typeface="Arial" panose="020B0604020202020204" pitchFamily="34" charset="0"/>
            </a:endParaRPr>
          </a:p>
        </p:txBody>
      </p:sp>
    </p:spTree>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41"/>
            <a:ext cx="2743200" cy="5851525"/>
          </a:xfrm>
        </p:spPr>
        <p:txBody>
          <a:bodyPr vert="eaVert"/>
          <a:lstStyle/>
          <a:p>
            <a:pPr fontAlgn="base"/>
            <a:r>
              <a:rPr lang="en-US" strike="noStrike" noProof="1"/>
              <a:t>Click to edit Master title style</a:t>
            </a:r>
            <a:endParaRPr lang="en-US" strike="noStrike" noProof="1"/>
          </a:p>
        </p:txBody>
      </p:sp>
      <p:sp>
        <p:nvSpPr>
          <p:cNvPr id="3" name="Vertical Text Placeholder 2"/>
          <p:cNvSpPr>
            <a:spLocks noGrp="1"/>
          </p:cNvSpPr>
          <p:nvPr>
            <p:ph type="body" orient="vert" idx="1"/>
          </p:nvPr>
        </p:nvSpPr>
        <p:spPr>
          <a:xfrm>
            <a:off x="609600" y="274641"/>
            <a:ext cx="8026400" cy="5851525"/>
          </a:xfrm>
        </p:spPr>
        <p:txBody>
          <a:bodyPr vert="eaVert"/>
          <a:lstStyle/>
          <a:p>
            <a:pPr lvl="0" fontAlgn="base"/>
            <a:r>
              <a:rPr lang="en-US" strike="noStrike" noProof="1"/>
              <a:t>Click to edit Master text styles</a:t>
            </a:r>
            <a:endParaRPr lang="en-US" strike="noStrike" noProof="1"/>
          </a:p>
          <a:p>
            <a:pPr lvl="1" fontAlgn="base"/>
            <a:r>
              <a:rPr lang="en-US" strike="noStrike" noProof="1"/>
              <a:t>Second level</a:t>
            </a:r>
            <a:endParaRPr lang="en-US" strike="noStrike" noProof="1"/>
          </a:p>
          <a:p>
            <a:pPr lvl="2" fontAlgn="base"/>
            <a:r>
              <a:rPr lang="en-US" strike="noStrike" noProof="1"/>
              <a:t>Third level</a:t>
            </a:r>
            <a:endParaRPr lang="en-US" strike="noStrike" noProof="1"/>
          </a:p>
          <a:p>
            <a:pPr lvl="3" fontAlgn="base"/>
            <a:r>
              <a:rPr lang="en-US" strike="noStrike" noProof="1"/>
              <a:t>Fourth level</a:t>
            </a:r>
            <a:endParaRPr lang="en-US" strike="noStrike" noProof="1"/>
          </a:p>
          <a:p>
            <a:pPr lvl="4" fontAlgn="base"/>
            <a:r>
              <a:rPr lang="en-US" strike="noStrike" noProof="1"/>
              <a:t>Fifth level</a:t>
            </a:r>
            <a:endParaRPr lang="en-US" strike="noStrike" noProof="1"/>
          </a:p>
        </p:txBody>
      </p:sp>
      <p:sp>
        <p:nvSpPr>
          <p:cNvPr id="4" name="灯片编号占位符 3"/>
          <p:cNvSpPr>
            <a:spLocks noGrp="1"/>
          </p:cNvSpPr>
          <p:nvPr>
            <p:ph type="sldNum" sz="quarter" idx="10"/>
          </p:nvPr>
        </p:nvSpPr>
        <p:spPr/>
        <p:txBody>
          <a:bodyPr/>
          <a:p>
            <a:pPr lvl="0" eaLnBrk="1" fontAlgn="base" hangingPunct="1">
              <a:buNone/>
            </a:pPr>
            <a:fld id="{9A0DB2DC-4C9A-4742-B13C-FB6460FD3503}" type="slidenum">
              <a:rPr lang="en-GB" altLang="en-US" strike="noStrike" noProof="1" dirty="0">
                <a:latin typeface="Arial" panose="020B0604020202020204" pitchFamily="34" charset="0"/>
                <a:ea typeface="MS PGothic" panose="020B0600070205080204" pitchFamily="34" charset="-128"/>
                <a:cs typeface="+mn-cs"/>
              </a:rPr>
            </a:fld>
            <a:endParaRPr lang="en-GB" altLang="en-US" strike="noStrike" noProof="1" dirty="0">
              <a:latin typeface="Arial" panose="020B0604020202020204" pitchFamily="34" charset="0"/>
            </a:endParaRPr>
          </a:p>
        </p:txBody>
      </p:sp>
    </p:spTree>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828800" y="3886200"/>
            <a:ext cx="85344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pPr fontAlgn="base"/>
            <a:r>
              <a:rPr lang="en-US" strike="noStrike" noProof="1"/>
              <a:t>Click to edit Master subtitle style</a:t>
            </a:r>
            <a:endParaRPr lang="en-US" strike="noStrike" noProof="1"/>
          </a:p>
        </p:txBody>
      </p:sp>
      <p:sp>
        <p:nvSpPr>
          <p:cNvPr id="7" name="Title 6"/>
          <p:cNvSpPr>
            <a:spLocks noGrp="1"/>
          </p:cNvSpPr>
          <p:nvPr>
            <p:ph type="title"/>
          </p:nvPr>
        </p:nvSpPr>
        <p:spPr/>
        <p:txBody>
          <a:bodyPr/>
          <a:lstStyle/>
          <a:p>
            <a:pPr fontAlgn="base"/>
            <a:r>
              <a:rPr lang="en-US" strike="noStrike" noProof="1"/>
              <a:t>Click to edit Master title style</a:t>
            </a:r>
            <a:endParaRPr lang="en-US" strike="noStrike" noProof="1"/>
          </a:p>
        </p:txBody>
      </p:sp>
      <p:sp>
        <p:nvSpPr>
          <p:cNvPr id="2" name="灯片编号占位符 1"/>
          <p:cNvSpPr>
            <a:spLocks noGrp="1"/>
          </p:cNvSpPr>
          <p:nvPr>
            <p:ph type="sldNum" sz="quarter" idx="10"/>
          </p:nvPr>
        </p:nvSpPr>
        <p:spPr/>
        <p:txBody>
          <a:bodyPr/>
          <a:p>
            <a:pPr lvl="0" eaLnBrk="1" fontAlgn="base" hangingPunct="1">
              <a:buNone/>
            </a:pPr>
            <a:fld id="{9A0DB2DC-4C9A-4742-B13C-FB6460FD3503}" type="slidenum">
              <a:rPr lang="en-GB" altLang="en-US" strike="noStrike" noProof="1" dirty="0">
                <a:latin typeface="Arial" panose="020B0604020202020204" pitchFamily="34" charset="0"/>
                <a:ea typeface="MS PGothic" panose="020B0600070205080204" pitchFamily="34" charset="-128"/>
                <a:cs typeface="+mn-cs"/>
              </a:rPr>
            </a:fld>
            <a:endParaRPr lang="en-GB" altLang="en-US" strike="noStrike" noProof="1" dirty="0">
              <a:latin typeface="Arial" panose="020B0604020202020204" pitchFamily="34" charset="0"/>
            </a:endParaRPr>
          </a:p>
        </p:txBody>
      </p:sp>
    </p:spTree>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fontAlgn="base"/>
            <a:r>
              <a:rPr lang="en-US" strike="noStrike" noProof="1"/>
              <a:t>Click to edit Master text styles</a:t>
            </a:r>
            <a:endParaRPr lang="en-US" strike="noStrike" noProof="1"/>
          </a:p>
          <a:p>
            <a:pPr lvl="1" fontAlgn="base"/>
            <a:r>
              <a:rPr lang="en-US" strike="noStrike" noProof="1"/>
              <a:t>Second level</a:t>
            </a:r>
            <a:endParaRPr lang="en-US" strike="noStrike" noProof="1"/>
          </a:p>
          <a:p>
            <a:pPr lvl="2" fontAlgn="base"/>
            <a:r>
              <a:rPr lang="en-US" strike="noStrike" noProof="1"/>
              <a:t>Third level</a:t>
            </a:r>
            <a:endParaRPr lang="en-US" strike="noStrike" noProof="1"/>
          </a:p>
          <a:p>
            <a:pPr lvl="3" fontAlgn="base"/>
            <a:r>
              <a:rPr lang="en-US" strike="noStrike" noProof="1"/>
              <a:t>Fourth level</a:t>
            </a:r>
            <a:endParaRPr lang="en-US" strike="noStrike" noProof="1"/>
          </a:p>
          <a:p>
            <a:pPr lvl="4" fontAlgn="base"/>
            <a:r>
              <a:rPr lang="en-US" strike="noStrike" noProof="1"/>
              <a:t>Fifth level</a:t>
            </a:r>
            <a:endParaRPr lang="en-US" strike="noStrike" noProof="1"/>
          </a:p>
        </p:txBody>
      </p:sp>
      <p:sp>
        <p:nvSpPr>
          <p:cNvPr id="5" name="Title 4"/>
          <p:cNvSpPr>
            <a:spLocks noGrp="1"/>
          </p:cNvSpPr>
          <p:nvPr>
            <p:ph type="title"/>
          </p:nvPr>
        </p:nvSpPr>
        <p:spPr/>
        <p:txBody>
          <a:bodyPr/>
          <a:lstStyle/>
          <a:p>
            <a:pPr fontAlgn="base"/>
            <a:r>
              <a:rPr lang="en-US" strike="noStrike" noProof="1"/>
              <a:t>Click to edit Master title style</a:t>
            </a:r>
            <a:endParaRPr lang="en-US" strike="noStrike" noProof="1"/>
          </a:p>
        </p:txBody>
      </p:sp>
      <p:sp>
        <p:nvSpPr>
          <p:cNvPr id="2" name="灯片编号占位符 1"/>
          <p:cNvSpPr>
            <a:spLocks noGrp="1"/>
          </p:cNvSpPr>
          <p:nvPr>
            <p:ph type="sldNum" sz="quarter" idx="10"/>
          </p:nvPr>
        </p:nvSpPr>
        <p:spPr/>
        <p:txBody>
          <a:bodyPr/>
          <a:p>
            <a:pPr lvl="0" eaLnBrk="1" fontAlgn="base" hangingPunct="1">
              <a:buNone/>
            </a:pPr>
            <a:fld id="{9A0DB2DC-4C9A-4742-B13C-FB6460FD3503}" type="slidenum">
              <a:rPr lang="en-GB" altLang="en-US" strike="noStrike" noProof="1" dirty="0">
                <a:latin typeface="Arial" panose="020B0604020202020204" pitchFamily="34" charset="0"/>
                <a:ea typeface="MS PGothic" panose="020B0600070205080204" pitchFamily="34" charset="-128"/>
                <a:cs typeface="+mn-cs"/>
              </a:rPr>
            </a:fld>
            <a:endParaRPr lang="en-GB" altLang="en-US" strike="noStrike" noProof="1" dirty="0">
              <a:latin typeface="Arial" panose="020B0604020202020204" pitchFamily="34" charset="0"/>
            </a:endParaRPr>
          </a:p>
        </p:txBody>
      </p:sp>
    </p:spTree>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3"/>
            <a:ext cx="10363200" cy="1362075"/>
          </a:xfrm>
        </p:spPr>
        <p:txBody>
          <a:bodyPr anchor="t"/>
          <a:lstStyle>
            <a:lvl1pPr algn="l">
              <a:defRPr sz="4000" b="1" cap="all"/>
            </a:lvl1pPr>
          </a:lstStyle>
          <a:p>
            <a:pPr fontAlgn="base"/>
            <a:r>
              <a:rPr lang="en-US" strike="noStrike" noProof="1"/>
              <a:t>Click to edit Master title style</a:t>
            </a:r>
            <a:endParaRPr lang="en-US" strike="noStrike" noProof="1"/>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fontAlgn="base"/>
            <a:r>
              <a:rPr lang="en-US" strike="noStrike" noProof="1"/>
              <a:t>Click to edit Master text styles</a:t>
            </a:r>
            <a:endParaRPr lang="en-US" strike="noStrike" noProof="1"/>
          </a:p>
        </p:txBody>
      </p:sp>
      <p:sp>
        <p:nvSpPr>
          <p:cNvPr id="4" name="灯片编号占位符 3"/>
          <p:cNvSpPr>
            <a:spLocks noGrp="1"/>
          </p:cNvSpPr>
          <p:nvPr>
            <p:ph type="sldNum" sz="quarter" idx="10"/>
          </p:nvPr>
        </p:nvSpPr>
        <p:spPr/>
        <p:txBody>
          <a:bodyPr/>
          <a:p>
            <a:pPr lvl="0" eaLnBrk="1" fontAlgn="base" hangingPunct="1">
              <a:buNone/>
            </a:pPr>
            <a:fld id="{9A0DB2DC-4C9A-4742-B13C-FB6460FD3503}" type="slidenum">
              <a:rPr lang="en-GB" altLang="en-US" strike="noStrike" noProof="1" dirty="0">
                <a:latin typeface="Arial" panose="020B0604020202020204" pitchFamily="34" charset="0"/>
                <a:ea typeface="MS PGothic" panose="020B0600070205080204" pitchFamily="34" charset="-128"/>
                <a:cs typeface="+mn-cs"/>
              </a:rPr>
            </a:fld>
            <a:endParaRPr lang="en-GB" altLang="en-US" strike="noStrike" noProof="1" dirty="0">
              <a:latin typeface="Arial" panose="020B0604020202020204" pitchFamily="34" charset="0"/>
            </a:endParaRPr>
          </a:p>
        </p:txBody>
      </p:sp>
    </p:spTree>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base"/>
            <a:r>
              <a:rPr lang="en-US" strike="noStrike" noProof="1"/>
              <a:t>Click to edit Master title style</a:t>
            </a:r>
            <a:endParaRPr lang="en-US" strike="noStrike" noProof="1"/>
          </a:p>
        </p:txBody>
      </p:sp>
      <p:sp>
        <p:nvSpPr>
          <p:cNvPr id="3" name="Content Placeholder 2"/>
          <p:cNvSpPr>
            <a:spLocks noGrp="1"/>
          </p:cNvSpPr>
          <p:nvPr>
            <p:ph sz="half" idx="1"/>
          </p:nvPr>
        </p:nvSpPr>
        <p:spPr>
          <a:xfrm>
            <a:off x="609600" y="1600203"/>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fontAlgn="base"/>
            <a:r>
              <a:rPr lang="en-US" strike="noStrike" noProof="1"/>
              <a:t>Click to edit Master text styles</a:t>
            </a:r>
            <a:endParaRPr lang="en-US" strike="noStrike" noProof="1"/>
          </a:p>
          <a:p>
            <a:pPr lvl="1" fontAlgn="base"/>
            <a:r>
              <a:rPr lang="en-US" strike="noStrike" noProof="1"/>
              <a:t>Second level</a:t>
            </a:r>
            <a:endParaRPr lang="en-US" strike="noStrike" noProof="1"/>
          </a:p>
          <a:p>
            <a:pPr lvl="2" fontAlgn="base"/>
            <a:r>
              <a:rPr lang="en-US" strike="noStrike" noProof="1"/>
              <a:t>Third level</a:t>
            </a:r>
            <a:endParaRPr lang="en-US" strike="noStrike" noProof="1"/>
          </a:p>
          <a:p>
            <a:pPr lvl="3" fontAlgn="base"/>
            <a:r>
              <a:rPr lang="en-US" strike="noStrike" noProof="1"/>
              <a:t>Fourth level</a:t>
            </a:r>
            <a:endParaRPr lang="en-US" strike="noStrike" noProof="1"/>
          </a:p>
          <a:p>
            <a:pPr lvl="4" fontAlgn="base"/>
            <a:r>
              <a:rPr lang="en-US" strike="noStrike" noProof="1"/>
              <a:t>Fifth level</a:t>
            </a:r>
            <a:endParaRPr lang="en-US" strike="noStrike" noProof="1"/>
          </a:p>
        </p:txBody>
      </p:sp>
      <p:sp>
        <p:nvSpPr>
          <p:cNvPr id="4" name="Content Placeholder 3"/>
          <p:cNvSpPr>
            <a:spLocks noGrp="1"/>
          </p:cNvSpPr>
          <p:nvPr>
            <p:ph sz="half" idx="2"/>
          </p:nvPr>
        </p:nvSpPr>
        <p:spPr>
          <a:xfrm>
            <a:off x="6197600" y="1600203"/>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fontAlgn="base"/>
            <a:r>
              <a:rPr lang="en-US" strike="noStrike" noProof="1"/>
              <a:t>Click to edit Master text styles</a:t>
            </a:r>
            <a:endParaRPr lang="en-US" strike="noStrike" noProof="1"/>
          </a:p>
          <a:p>
            <a:pPr lvl="1" fontAlgn="base"/>
            <a:r>
              <a:rPr lang="en-US" strike="noStrike" noProof="1"/>
              <a:t>Second level</a:t>
            </a:r>
            <a:endParaRPr lang="en-US" strike="noStrike" noProof="1"/>
          </a:p>
          <a:p>
            <a:pPr lvl="2" fontAlgn="base"/>
            <a:r>
              <a:rPr lang="en-US" strike="noStrike" noProof="1"/>
              <a:t>Third level</a:t>
            </a:r>
            <a:endParaRPr lang="en-US" strike="noStrike" noProof="1"/>
          </a:p>
          <a:p>
            <a:pPr lvl="3" fontAlgn="base"/>
            <a:r>
              <a:rPr lang="en-US" strike="noStrike" noProof="1"/>
              <a:t>Fourth level</a:t>
            </a:r>
            <a:endParaRPr lang="en-US" strike="noStrike" noProof="1"/>
          </a:p>
          <a:p>
            <a:pPr lvl="4" fontAlgn="base"/>
            <a:r>
              <a:rPr lang="en-US" strike="noStrike" noProof="1"/>
              <a:t>Fifth level</a:t>
            </a:r>
            <a:endParaRPr lang="en-US" strike="noStrike" noProof="1"/>
          </a:p>
        </p:txBody>
      </p:sp>
      <p:sp>
        <p:nvSpPr>
          <p:cNvPr id="5" name="灯片编号占位符 4"/>
          <p:cNvSpPr>
            <a:spLocks noGrp="1"/>
          </p:cNvSpPr>
          <p:nvPr>
            <p:ph type="sldNum" sz="quarter" idx="10"/>
          </p:nvPr>
        </p:nvSpPr>
        <p:spPr/>
        <p:txBody>
          <a:bodyPr/>
          <a:p>
            <a:pPr lvl="0" eaLnBrk="1" fontAlgn="base" hangingPunct="1">
              <a:buNone/>
            </a:pPr>
            <a:fld id="{9A0DB2DC-4C9A-4742-B13C-FB6460FD3503}" type="slidenum">
              <a:rPr lang="en-GB" altLang="en-US" strike="noStrike" noProof="1" dirty="0">
                <a:latin typeface="Arial" panose="020B0604020202020204" pitchFamily="34" charset="0"/>
                <a:ea typeface="MS PGothic" panose="020B0600070205080204" pitchFamily="34" charset="-128"/>
                <a:cs typeface="+mn-cs"/>
              </a:rPr>
            </a:fld>
            <a:endParaRPr lang="en-GB" altLang="en-US" strike="noStrike" noProof="1" dirty="0">
              <a:latin typeface="Arial" panose="020B0604020202020204" pitchFamily="34" charset="0"/>
            </a:endParaRPr>
          </a:p>
        </p:txBody>
      </p:sp>
    </p:spTree>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lvl1pPr>
              <a:defRPr/>
            </a:lvl1pPr>
          </a:lstStyle>
          <a:p>
            <a:pPr fontAlgn="base"/>
            <a:r>
              <a:rPr lang="en-US" strike="noStrike" noProof="1"/>
              <a:t>Click to edit Master title style</a:t>
            </a:r>
            <a:endParaRPr lang="en-US" strike="noStrike" noProof="1"/>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fontAlgn="base"/>
            <a:r>
              <a:rPr lang="en-US" strike="noStrike" noProof="1"/>
              <a:t>Click to edit Master text styles</a:t>
            </a:r>
            <a:endParaRPr lang="en-US" strike="noStrike" noProof="1"/>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fontAlgn="base"/>
            <a:r>
              <a:rPr lang="en-US" strike="noStrike" noProof="1"/>
              <a:t>Click to edit Master text styles</a:t>
            </a:r>
            <a:endParaRPr lang="en-US" strike="noStrike" noProof="1"/>
          </a:p>
          <a:p>
            <a:pPr lvl="1" fontAlgn="base"/>
            <a:r>
              <a:rPr lang="en-US" strike="noStrike" noProof="1"/>
              <a:t>Second level</a:t>
            </a:r>
            <a:endParaRPr lang="en-US" strike="noStrike" noProof="1"/>
          </a:p>
          <a:p>
            <a:pPr lvl="2" fontAlgn="base"/>
            <a:r>
              <a:rPr lang="en-US" strike="noStrike" noProof="1"/>
              <a:t>Third level</a:t>
            </a:r>
            <a:endParaRPr lang="en-US" strike="noStrike" noProof="1"/>
          </a:p>
          <a:p>
            <a:pPr lvl="3" fontAlgn="base"/>
            <a:r>
              <a:rPr lang="en-US" strike="noStrike" noProof="1"/>
              <a:t>Fourth level</a:t>
            </a:r>
            <a:endParaRPr lang="en-US" strike="noStrike" noProof="1"/>
          </a:p>
          <a:p>
            <a:pPr lvl="4" fontAlgn="base"/>
            <a:r>
              <a:rPr lang="en-US" strike="noStrike" noProof="1"/>
              <a:t>Fifth level</a:t>
            </a:r>
            <a:endParaRPr lang="en-US" strike="noStrike" noProof="1"/>
          </a:p>
        </p:txBody>
      </p:sp>
      <p:sp>
        <p:nvSpPr>
          <p:cNvPr id="5" name="Text Placeholder 4"/>
          <p:cNvSpPr>
            <a:spLocks noGrp="1"/>
          </p:cNvSpPr>
          <p:nvPr>
            <p:ph type="body" sz="quarter" idx="3"/>
          </p:nvPr>
        </p:nvSpPr>
        <p:spPr>
          <a:xfrm>
            <a:off x="6193369"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fontAlgn="base"/>
            <a:r>
              <a:rPr lang="en-US" strike="noStrike" noProof="1"/>
              <a:t>Click to edit Master text styles</a:t>
            </a:r>
            <a:endParaRPr lang="en-US" strike="noStrike" noProof="1"/>
          </a:p>
        </p:txBody>
      </p:sp>
      <p:sp>
        <p:nvSpPr>
          <p:cNvPr id="6" name="Content Placeholder 5"/>
          <p:cNvSpPr>
            <a:spLocks noGrp="1"/>
          </p:cNvSpPr>
          <p:nvPr>
            <p:ph sz="quarter" idx="4"/>
          </p:nvPr>
        </p:nvSpPr>
        <p:spPr>
          <a:xfrm>
            <a:off x="6193369"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fontAlgn="base"/>
            <a:r>
              <a:rPr lang="en-US" strike="noStrike" noProof="1"/>
              <a:t>Click to edit Master text styles</a:t>
            </a:r>
            <a:endParaRPr lang="en-US" strike="noStrike" noProof="1"/>
          </a:p>
          <a:p>
            <a:pPr lvl="1" fontAlgn="base"/>
            <a:r>
              <a:rPr lang="en-US" strike="noStrike" noProof="1"/>
              <a:t>Second level</a:t>
            </a:r>
            <a:endParaRPr lang="en-US" strike="noStrike" noProof="1"/>
          </a:p>
          <a:p>
            <a:pPr lvl="2" fontAlgn="base"/>
            <a:r>
              <a:rPr lang="en-US" strike="noStrike" noProof="1"/>
              <a:t>Third level</a:t>
            </a:r>
            <a:endParaRPr lang="en-US" strike="noStrike" noProof="1"/>
          </a:p>
          <a:p>
            <a:pPr lvl="3" fontAlgn="base"/>
            <a:r>
              <a:rPr lang="en-US" strike="noStrike" noProof="1"/>
              <a:t>Fourth level</a:t>
            </a:r>
            <a:endParaRPr lang="en-US" strike="noStrike" noProof="1"/>
          </a:p>
          <a:p>
            <a:pPr lvl="4" fontAlgn="base"/>
            <a:r>
              <a:rPr lang="en-US" strike="noStrike" noProof="1"/>
              <a:t>Fifth level</a:t>
            </a:r>
            <a:endParaRPr lang="en-US" strike="noStrike" noProof="1"/>
          </a:p>
        </p:txBody>
      </p:sp>
      <p:sp>
        <p:nvSpPr>
          <p:cNvPr id="7" name="灯片编号占位符 6"/>
          <p:cNvSpPr>
            <a:spLocks noGrp="1"/>
          </p:cNvSpPr>
          <p:nvPr>
            <p:ph type="sldNum" sz="quarter" idx="10"/>
          </p:nvPr>
        </p:nvSpPr>
        <p:spPr/>
        <p:txBody>
          <a:bodyPr/>
          <a:p>
            <a:pPr lvl="0" eaLnBrk="1" fontAlgn="base" hangingPunct="1">
              <a:buNone/>
            </a:pPr>
            <a:fld id="{9A0DB2DC-4C9A-4742-B13C-FB6460FD3503}" type="slidenum">
              <a:rPr lang="en-GB" altLang="en-US" strike="noStrike" noProof="1" dirty="0">
                <a:latin typeface="Arial" panose="020B0604020202020204" pitchFamily="34" charset="0"/>
                <a:ea typeface="MS PGothic" panose="020B0600070205080204" pitchFamily="34" charset="-128"/>
                <a:cs typeface="+mn-cs"/>
              </a:rPr>
            </a:fld>
            <a:endParaRPr lang="en-GB" altLang="en-US" strike="noStrike" noProof="1" dirty="0">
              <a:latin typeface="Arial" panose="020B0604020202020204" pitchFamily="34" charset="0"/>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lvl1pPr>
              <a:defRPr/>
            </a:lvl1pPr>
          </a:lstStyle>
          <a:p>
            <a:pPr fontAlgn="base"/>
            <a:r>
              <a:rPr lang="en-US" strike="noStrike" noProof="1"/>
              <a:t>Click to edit Master title style</a:t>
            </a:r>
            <a:endParaRPr lang="en-US" strike="noStrike" noProof="1"/>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fontAlgn="base"/>
            <a:r>
              <a:rPr lang="en-US" strike="noStrike" noProof="1"/>
              <a:t>Click to edit Master text styles</a:t>
            </a:r>
            <a:endParaRPr lang="en-US" strike="noStrike" noProof="1"/>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fontAlgn="base"/>
            <a:r>
              <a:rPr lang="en-US" strike="noStrike" noProof="1"/>
              <a:t>Click to edit Master text styles</a:t>
            </a:r>
            <a:endParaRPr lang="en-US" strike="noStrike" noProof="1"/>
          </a:p>
          <a:p>
            <a:pPr lvl="1" fontAlgn="base"/>
            <a:r>
              <a:rPr lang="en-US" strike="noStrike" noProof="1"/>
              <a:t>Second level</a:t>
            </a:r>
            <a:endParaRPr lang="en-US" strike="noStrike" noProof="1"/>
          </a:p>
          <a:p>
            <a:pPr lvl="2" fontAlgn="base"/>
            <a:r>
              <a:rPr lang="en-US" strike="noStrike" noProof="1"/>
              <a:t>Third level</a:t>
            </a:r>
            <a:endParaRPr lang="en-US" strike="noStrike" noProof="1"/>
          </a:p>
          <a:p>
            <a:pPr lvl="3" fontAlgn="base"/>
            <a:r>
              <a:rPr lang="en-US" strike="noStrike" noProof="1"/>
              <a:t>Fourth level</a:t>
            </a:r>
            <a:endParaRPr lang="en-US" strike="noStrike" noProof="1"/>
          </a:p>
          <a:p>
            <a:pPr lvl="4" fontAlgn="base"/>
            <a:r>
              <a:rPr lang="en-US" strike="noStrike" noProof="1"/>
              <a:t>Fifth level</a:t>
            </a:r>
            <a:endParaRPr lang="en-US" strike="noStrike" noProof="1"/>
          </a:p>
        </p:txBody>
      </p:sp>
      <p:sp>
        <p:nvSpPr>
          <p:cNvPr id="5" name="Text Placeholder 4"/>
          <p:cNvSpPr>
            <a:spLocks noGrp="1"/>
          </p:cNvSpPr>
          <p:nvPr>
            <p:ph type="body" sz="quarter" idx="3"/>
          </p:nvPr>
        </p:nvSpPr>
        <p:spPr>
          <a:xfrm>
            <a:off x="6193369"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fontAlgn="base"/>
            <a:r>
              <a:rPr lang="en-US" strike="noStrike" noProof="1"/>
              <a:t>Click to edit Master text styles</a:t>
            </a:r>
            <a:endParaRPr lang="en-US" strike="noStrike" noProof="1"/>
          </a:p>
        </p:txBody>
      </p:sp>
      <p:sp>
        <p:nvSpPr>
          <p:cNvPr id="6" name="Content Placeholder 5"/>
          <p:cNvSpPr>
            <a:spLocks noGrp="1"/>
          </p:cNvSpPr>
          <p:nvPr>
            <p:ph sz="quarter" idx="4"/>
          </p:nvPr>
        </p:nvSpPr>
        <p:spPr>
          <a:xfrm>
            <a:off x="6193369"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fontAlgn="base"/>
            <a:r>
              <a:rPr lang="en-US" strike="noStrike" noProof="1"/>
              <a:t>Click to edit Master text styles</a:t>
            </a:r>
            <a:endParaRPr lang="en-US" strike="noStrike" noProof="1"/>
          </a:p>
          <a:p>
            <a:pPr lvl="1" fontAlgn="base"/>
            <a:r>
              <a:rPr lang="en-US" strike="noStrike" noProof="1"/>
              <a:t>Second level</a:t>
            </a:r>
            <a:endParaRPr lang="en-US" strike="noStrike" noProof="1"/>
          </a:p>
          <a:p>
            <a:pPr lvl="2" fontAlgn="base"/>
            <a:r>
              <a:rPr lang="en-US" strike="noStrike" noProof="1"/>
              <a:t>Third level</a:t>
            </a:r>
            <a:endParaRPr lang="en-US" strike="noStrike" noProof="1"/>
          </a:p>
          <a:p>
            <a:pPr lvl="3" fontAlgn="base"/>
            <a:r>
              <a:rPr lang="en-US" strike="noStrike" noProof="1"/>
              <a:t>Fourth level</a:t>
            </a:r>
            <a:endParaRPr lang="en-US" strike="noStrike" noProof="1"/>
          </a:p>
          <a:p>
            <a:pPr lvl="4" fontAlgn="base"/>
            <a:r>
              <a:rPr lang="en-US" strike="noStrike" noProof="1"/>
              <a:t>Fifth level</a:t>
            </a:r>
            <a:endParaRPr lang="en-US" strike="noStrike" noProof="1"/>
          </a:p>
        </p:txBody>
      </p:sp>
      <p:sp>
        <p:nvSpPr>
          <p:cNvPr id="7" name="灯片编号占位符 6"/>
          <p:cNvSpPr>
            <a:spLocks noGrp="1"/>
          </p:cNvSpPr>
          <p:nvPr>
            <p:ph type="sldNum" sz="quarter" idx="10"/>
          </p:nvPr>
        </p:nvSpPr>
        <p:spPr/>
        <p:txBody>
          <a:bodyPr/>
          <a:p>
            <a:pPr lvl="0" eaLnBrk="1" fontAlgn="base" hangingPunct="1">
              <a:buNone/>
            </a:pPr>
            <a:fld id="{9A0DB2DC-4C9A-4742-B13C-FB6460FD3503}" type="slidenum">
              <a:rPr lang="en-GB" altLang="en-US" strike="noStrike" noProof="1" dirty="0">
                <a:latin typeface="Arial" panose="020B0604020202020204" pitchFamily="34" charset="0"/>
                <a:ea typeface="MS PGothic" panose="020B0600070205080204" pitchFamily="34" charset="-128"/>
                <a:cs typeface="+mn-cs"/>
              </a:rPr>
            </a:fld>
            <a:endParaRPr lang="en-GB" altLang="en-US" strike="noStrike" noProof="1" dirty="0">
              <a:latin typeface="Arial" panose="020B0604020202020204" pitchFamily="34" charset="0"/>
            </a:endParaRPr>
          </a:p>
        </p:txBody>
      </p:sp>
    </p:spTree>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base"/>
            <a:r>
              <a:rPr lang="en-US" strike="noStrike" noProof="1"/>
              <a:t>Click to edit Master title style</a:t>
            </a:r>
            <a:endParaRPr lang="en-US" strike="noStrike" noProof="1"/>
          </a:p>
        </p:txBody>
      </p:sp>
      <p:sp>
        <p:nvSpPr>
          <p:cNvPr id="3" name="灯片编号占位符 2"/>
          <p:cNvSpPr>
            <a:spLocks noGrp="1"/>
          </p:cNvSpPr>
          <p:nvPr>
            <p:ph type="sldNum" sz="quarter" idx="10"/>
          </p:nvPr>
        </p:nvSpPr>
        <p:spPr/>
        <p:txBody>
          <a:bodyPr/>
          <a:p>
            <a:pPr lvl="0" eaLnBrk="1" fontAlgn="base" hangingPunct="1">
              <a:buNone/>
            </a:pPr>
            <a:fld id="{9A0DB2DC-4C9A-4742-B13C-FB6460FD3503}" type="slidenum">
              <a:rPr lang="en-GB" altLang="en-US" strike="noStrike" noProof="1" dirty="0">
                <a:latin typeface="Arial" panose="020B0604020202020204" pitchFamily="34" charset="0"/>
                <a:ea typeface="MS PGothic" panose="020B0600070205080204" pitchFamily="34" charset="-128"/>
                <a:cs typeface="+mn-cs"/>
              </a:rPr>
            </a:fld>
            <a:endParaRPr lang="en-GB" altLang="en-US" strike="noStrike" noProof="1" dirty="0">
              <a:latin typeface="Arial" panose="020B0604020202020204" pitchFamily="34" charset="0"/>
            </a:endParaRPr>
          </a:p>
        </p:txBody>
      </p:sp>
    </p:spTree>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灯片编号占位符 1"/>
          <p:cNvSpPr>
            <a:spLocks noGrp="1"/>
          </p:cNvSpPr>
          <p:nvPr>
            <p:ph type="sldNum" sz="quarter" idx="10"/>
          </p:nvPr>
        </p:nvSpPr>
        <p:spPr/>
        <p:txBody>
          <a:bodyPr/>
          <a:p>
            <a:pPr lvl="0" eaLnBrk="1" fontAlgn="base" hangingPunct="1">
              <a:buNone/>
            </a:pPr>
            <a:fld id="{9A0DB2DC-4C9A-4742-B13C-FB6460FD3503}" type="slidenum">
              <a:rPr lang="en-GB" altLang="en-US" strike="noStrike" noProof="1" dirty="0">
                <a:latin typeface="Arial" panose="020B0604020202020204" pitchFamily="34" charset="0"/>
                <a:ea typeface="MS PGothic" panose="020B0600070205080204" pitchFamily="34" charset="-128"/>
                <a:cs typeface="+mn-cs"/>
              </a:rPr>
            </a:fld>
            <a:endParaRPr lang="en-GB" altLang="en-US" strike="noStrike" noProof="1" dirty="0">
              <a:latin typeface="Arial" panose="020B0604020202020204" pitchFamily="34" charset="0"/>
            </a:endParaRPr>
          </a:p>
        </p:txBody>
      </p:sp>
    </p:spTree>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2" y="273050"/>
            <a:ext cx="4011084" cy="1162050"/>
          </a:xfrm>
        </p:spPr>
        <p:txBody>
          <a:bodyPr anchor="b"/>
          <a:lstStyle>
            <a:lvl1pPr algn="l">
              <a:defRPr sz="2000" b="1"/>
            </a:lvl1pPr>
          </a:lstStyle>
          <a:p>
            <a:pPr fontAlgn="base"/>
            <a:r>
              <a:rPr lang="en-US" strike="noStrike" noProof="1"/>
              <a:t>Click to edit Master title style</a:t>
            </a:r>
            <a:endParaRPr lang="en-US" strike="noStrike" noProof="1"/>
          </a:p>
        </p:txBody>
      </p:sp>
      <p:sp>
        <p:nvSpPr>
          <p:cNvPr id="3" name="Content Placeholder 2"/>
          <p:cNvSpPr>
            <a:spLocks noGrp="1"/>
          </p:cNvSpPr>
          <p:nvPr>
            <p:ph idx="1"/>
          </p:nvPr>
        </p:nvSpPr>
        <p:spPr>
          <a:xfrm>
            <a:off x="4766733" y="273053"/>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fontAlgn="base"/>
            <a:r>
              <a:rPr lang="en-US" strike="noStrike" noProof="1"/>
              <a:t>Click to edit Master text styles</a:t>
            </a:r>
            <a:endParaRPr lang="en-US" strike="noStrike" noProof="1"/>
          </a:p>
          <a:p>
            <a:pPr lvl="1" fontAlgn="base"/>
            <a:r>
              <a:rPr lang="en-US" strike="noStrike" noProof="1"/>
              <a:t>Second level</a:t>
            </a:r>
            <a:endParaRPr lang="en-US" strike="noStrike" noProof="1"/>
          </a:p>
          <a:p>
            <a:pPr lvl="2" fontAlgn="base"/>
            <a:r>
              <a:rPr lang="en-US" strike="noStrike" noProof="1"/>
              <a:t>Third level</a:t>
            </a:r>
            <a:endParaRPr lang="en-US" strike="noStrike" noProof="1"/>
          </a:p>
          <a:p>
            <a:pPr lvl="3" fontAlgn="base"/>
            <a:r>
              <a:rPr lang="en-US" strike="noStrike" noProof="1"/>
              <a:t>Fourth level</a:t>
            </a:r>
            <a:endParaRPr lang="en-US" strike="noStrike" noProof="1"/>
          </a:p>
          <a:p>
            <a:pPr lvl="4" fontAlgn="base"/>
            <a:r>
              <a:rPr lang="en-US" strike="noStrike" noProof="1"/>
              <a:t>Fifth level</a:t>
            </a:r>
            <a:endParaRPr lang="en-US" strike="noStrike" noProof="1"/>
          </a:p>
        </p:txBody>
      </p:sp>
      <p:sp>
        <p:nvSpPr>
          <p:cNvPr id="4" name="Text Placeholder 3"/>
          <p:cNvSpPr>
            <a:spLocks noGrp="1"/>
          </p:cNvSpPr>
          <p:nvPr>
            <p:ph type="body" sz="half" idx="2"/>
          </p:nvPr>
        </p:nvSpPr>
        <p:spPr>
          <a:xfrm>
            <a:off x="609602" y="1435103"/>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fontAlgn="base"/>
            <a:r>
              <a:rPr lang="en-US" strike="noStrike" noProof="1"/>
              <a:t>Click to edit Master text styles</a:t>
            </a:r>
            <a:endParaRPr lang="en-US" strike="noStrike" noProof="1"/>
          </a:p>
        </p:txBody>
      </p:sp>
      <p:sp>
        <p:nvSpPr>
          <p:cNvPr id="5" name="灯片编号占位符 4"/>
          <p:cNvSpPr>
            <a:spLocks noGrp="1"/>
          </p:cNvSpPr>
          <p:nvPr>
            <p:ph type="sldNum" sz="quarter" idx="10"/>
          </p:nvPr>
        </p:nvSpPr>
        <p:spPr/>
        <p:txBody>
          <a:bodyPr/>
          <a:p>
            <a:pPr lvl="0" eaLnBrk="1" fontAlgn="base" hangingPunct="1">
              <a:buNone/>
            </a:pPr>
            <a:fld id="{9A0DB2DC-4C9A-4742-B13C-FB6460FD3503}" type="slidenum">
              <a:rPr lang="en-GB" altLang="en-US" strike="noStrike" noProof="1" dirty="0">
                <a:latin typeface="Arial" panose="020B0604020202020204" pitchFamily="34" charset="0"/>
                <a:ea typeface="MS PGothic" panose="020B0600070205080204" pitchFamily="34" charset="-128"/>
                <a:cs typeface="+mn-cs"/>
              </a:rPr>
            </a:fld>
            <a:endParaRPr lang="en-GB" altLang="en-US" strike="noStrike" noProof="1" dirty="0">
              <a:latin typeface="Arial" panose="020B0604020202020204" pitchFamily="34" charset="0"/>
            </a:endParaRPr>
          </a:p>
        </p:txBody>
      </p:sp>
    </p:spTree>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pPr fontAlgn="base"/>
            <a:r>
              <a:rPr lang="en-US" strike="noStrike" noProof="1"/>
              <a:t>Click to edit Master title style</a:t>
            </a:r>
            <a:endParaRPr lang="en-US" strike="noStrike" noProof="1"/>
          </a:p>
        </p:txBody>
      </p:sp>
      <p:sp>
        <p:nvSpPr>
          <p:cNvPr id="3" name="Picture Placeholder 2"/>
          <p:cNvSpPr>
            <a:spLocks noGrp="1"/>
          </p:cNvSpPr>
          <p:nvPr>
            <p:ph type="pic" idx="1"/>
          </p:nvPr>
        </p:nvSpPr>
        <p:spPr>
          <a:xfrm>
            <a:off x="2389717" y="612775"/>
            <a:ext cx="7315200" cy="4114800"/>
          </a:xfrm>
        </p:spPr>
        <p:txBody>
          <a:bodyPr vert="horz" wrap="square" lIns="91440" tIns="45720" rIns="91440" bIns="45720" numCol="1" anchor="t" anchorCtr="0" compatLnSpc="1"/>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marL="0" marR="0" lvl="0" indent="0" algn="l" defTabSz="914400" rtl="0" eaLnBrk="0" fontAlgn="base" latinLnBrk="0" hangingPunct="0">
              <a:lnSpc>
                <a:spcPct val="100000"/>
              </a:lnSpc>
              <a:spcBef>
                <a:spcPct val="20000"/>
              </a:spcBef>
              <a:spcAft>
                <a:spcPct val="0"/>
              </a:spcAft>
              <a:buClrTx/>
              <a:buSzTx/>
              <a:buFontTx/>
              <a:buNone/>
              <a:defRPr/>
            </a:pPr>
            <a:endParaRPr kumimoji="0" lang="en-US" sz="3200" b="0" i="0" u="none" strike="noStrike" kern="0" cap="none" spc="0" normalizeH="0" baseline="0" noProof="0">
              <a:ln>
                <a:noFill/>
              </a:ln>
              <a:solidFill>
                <a:schemeClr val="tx1"/>
              </a:solidFill>
              <a:effectLst/>
              <a:uLnTx/>
              <a:uFillTx/>
              <a:latin typeface="+mn-lt"/>
              <a:ea typeface="+mn-ea"/>
              <a:cs typeface="+mn-cs"/>
            </a:endParaRPr>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fontAlgn="base"/>
            <a:r>
              <a:rPr lang="en-US" strike="noStrike" noProof="1"/>
              <a:t>Click to edit Master text styles</a:t>
            </a:r>
            <a:endParaRPr lang="en-US" strike="noStrike" noProof="1"/>
          </a:p>
        </p:txBody>
      </p:sp>
      <p:sp>
        <p:nvSpPr>
          <p:cNvPr id="5" name="灯片编号占位符 4"/>
          <p:cNvSpPr>
            <a:spLocks noGrp="1"/>
          </p:cNvSpPr>
          <p:nvPr>
            <p:ph type="sldNum" sz="quarter" idx="10"/>
          </p:nvPr>
        </p:nvSpPr>
        <p:spPr/>
        <p:txBody>
          <a:bodyPr/>
          <a:p>
            <a:pPr lvl="0" eaLnBrk="1" fontAlgn="base" hangingPunct="1">
              <a:buNone/>
            </a:pPr>
            <a:fld id="{9A0DB2DC-4C9A-4742-B13C-FB6460FD3503}" type="slidenum">
              <a:rPr lang="en-GB" altLang="en-US" strike="noStrike" noProof="1" dirty="0">
                <a:latin typeface="Arial" panose="020B0604020202020204" pitchFamily="34" charset="0"/>
                <a:ea typeface="MS PGothic" panose="020B0600070205080204" pitchFamily="34" charset="-128"/>
                <a:cs typeface="+mn-cs"/>
              </a:rPr>
            </a:fld>
            <a:endParaRPr lang="en-GB" altLang="en-US" strike="noStrike" noProof="1" dirty="0">
              <a:latin typeface="Arial" panose="020B0604020202020204" pitchFamily="34" charset="0"/>
            </a:endParaRPr>
          </a:p>
        </p:txBody>
      </p:sp>
    </p:spTree>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base"/>
            <a:r>
              <a:rPr lang="en-US" strike="noStrike" noProof="1"/>
              <a:t>Click to edit Master title style</a:t>
            </a:r>
            <a:endParaRPr lang="en-US" strike="noStrike" noProof="1"/>
          </a:p>
        </p:txBody>
      </p:sp>
      <p:sp>
        <p:nvSpPr>
          <p:cNvPr id="3" name="Vertical Text Placeholder 2"/>
          <p:cNvSpPr>
            <a:spLocks noGrp="1"/>
          </p:cNvSpPr>
          <p:nvPr>
            <p:ph type="body" orient="vert" idx="1"/>
          </p:nvPr>
        </p:nvSpPr>
        <p:spPr/>
        <p:txBody>
          <a:bodyPr vert="eaVert"/>
          <a:lstStyle/>
          <a:p>
            <a:pPr lvl="0" fontAlgn="base"/>
            <a:r>
              <a:rPr lang="en-US" strike="noStrike" noProof="1"/>
              <a:t>Click to edit Master text styles</a:t>
            </a:r>
            <a:endParaRPr lang="en-US" strike="noStrike" noProof="1"/>
          </a:p>
          <a:p>
            <a:pPr lvl="1" fontAlgn="base"/>
            <a:r>
              <a:rPr lang="en-US" strike="noStrike" noProof="1"/>
              <a:t>Second level</a:t>
            </a:r>
            <a:endParaRPr lang="en-US" strike="noStrike" noProof="1"/>
          </a:p>
          <a:p>
            <a:pPr lvl="2" fontAlgn="base"/>
            <a:r>
              <a:rPr lang="en-US" strike="noStrike" noProof="1"/>
              <a:t>Third level</a:t>
            </a:r>
            <a:endParaRPr lang="en-US" strike="noStrike" noProof="1"/>
          </a:p>
          <a:p>
            <a:pPr lvl="3" fontAlgn="base"/>
            <a:r>
              <a:rPr lang="en-US" strike="noStrike" noProof="1"/>
              <a:t>Fourth level</a:t>
            </a:r>
            <a:endParaRPr lang="en-US" strike="noStrike" noProof="1"/>
          </a:p>
          <a:p>
            <a:pPr lvl="4" fontAlgn="base"/>
            <a:r>
              <a:rPr lang="en-US" strike="noStrike" noProof="1"/>
              <a:t>Fifth level</a:t>
            </a:r>
            <a:endParaRPr lang="en-US" strike="noStrike" noProof="1"/>
          </a:p>
        </p:txBody>
      </p:sp>
      <p:sp>
        <p:nvSpPr>
          <p:cNvPr id="4" name="灯片编号占位符 3"/>
          <p:cNvSpPr>
            <a:spLocks noGrp="1"/>
          </p:cNvSpPr>
          <p:nvPr>
            <p:ph type="sldNum" sz="quarter" idx="10"/>
          </p:nvPr>
        </p:nvSpPr>
        <p:spPr/>
        <p:txBody>
          <a:bodyPr/>
          <a:p>
            <a:pPr lvl="0" eaLnBrk="1" fontAlgn="base" hangingPunct="1">
              <a:buNone/>
            </a:pPr>
            <a:fld id="{9A0DB2DC-4C9A-4742-B13C-FB6460FD3503}" type="slidenum">
              <a:rPr lang="en-GB" altLang="en-US" strike="noStrike" noProof="1" dirty="0">
                <a:latin typeface="Arial" panose="020B0604020202020204" pitchFamily="34" charset="0"/>
                <a:ea typeface="MS PGothic" panose="020B0600070205080204" pitchFamily="34" charset="-128"/>
                <a:cs typeface="+mn-cs"/>
              </a:rPr>
            </a:fld>
            <a:endParaRPr lang="en-GB" altLang="en-US" strike="noStrike" noProof="1" dirty="0">
              <a:latin typeface="Arial" panose="020B0604020202020204" pitchFamily="34" charset="0"/>
            </a:endParaRPr>
          </a:p>
        </p:txBody>
      </p:sp>
    </p:spTree>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41"/>
            <a:ext cx="2743200" cy="5851525"/>
          </a:xfrm>
        </p:spPr>
        <p:txBody>
          <a:bodyPr vert="eaVert"/>
          <a:lstStyle/>
          <a:p>
            <a:pPr fontAlgn="base"/>
            <a:r>
              <a:rPr lang="en-US" strike="noStrike" noProof="1"/>
              <a:t>Click to edit Master title style</a:t>
            </a:r>
            <a:endParaRPr lang="en-US" strike="noStrike" noProof="1"/>
          </a:p>
        </p:txBody>
      </p:sp>
      <p:sp>
        <p:nvSpPr>
          <p:cNvPr id="3" name="Vertical Text Placeholder 2"/>
          <p:cNvSpPr>
            <a:spLocks noGrp="1"/>
          </p:cNvSpPr>
          <p:nvPr>
            <p:ph type="body" orient="vert" idx="1"/>
          </p:nvPr>
        </p:nvSpPr>
        <p:spPr>
          <a:xfrm>
            <a:off x="609600" y="274641"/>
            <a:ext cx="8026400" cy="5851525"/>
          </a:xfrm>
        </p:spPr>
        <p:txBody>
          <a:bodyPr vert="eaVert"/>
          <a:lstStyle/>
          <a:p>
            <a:pPr lvl="0" fontAlgn="base"/>
            <a:r>
              <a:rPr lang="en-US" strike="noStrike" noProof="1"/>
              <a:t>Click to edit Master text styles</a:t>
            </a:r>
            <a:endParaRPr lang="en-US" strike="noStrike" noProof="1"/>
          </a:p>
          <a:p>
            <a:pPr lvl="1" fontAlgn="base"/>
            <a:r>
              <a:rPr lang="en-US" strike="noStrike" noProof="1"/>
              <a:t>Second level</a:t>
            </a:r>
            <a:endParaRPr lang="en-US" strike="noStrike" noProof="1"/>
          </a:p>
          <a:p>
            <a:pPr lvl="2" fontAlgn="base"/>
            <a:r>
              <a:rPr lang="en-US" strike="noStrike" noProof="1"/>
              <a:t>Third level</a:t>
            </a:r>
            <a:endParaRPr lang="en-US" strike="noStrike" noProof="1"/>
          </a:p>
          <a:p>
            <a:pPr lvl="3" fontAlgn="base"/>
            <a:r>
              <a:rPr lang="en-US" strike="noStrike" noProof="1"/>
              <a:t>Fourth level</a:t>
            </a:r>
            <a:endParaRPr lang="en-US" strike="noStrike" noProof="1"/>
          </a:p>
          <a:p>
            <a:pPr lvl="4" fontAlgn="base"/>
            <a:r>
              <a:rPr lang="en-US" strike="noStrike" noProof="1"/>
              <a:t>Fifth level</a:t>
            </a:r>
            <a:endParaRPr lang="en-US" strike="noStrike" noProof="1"/>
          </a:p>
        </p:txBody>
      </p:sp>
      <p:sp>
        <p:nvSpPr>
          <p:cNvPr id="4" name="灯片编号占位符 3"/>
          <p:cNvSpPr>
            <a:spLocks noGrp="1"/>
          </p:cNvSpPr>
          <p:nvPr>
            <p:ph type="sldNum" sz="quarter" idx="10"/>
          </p:nvPr>
        </p:nvSpPr>
        <p:spPr/>
        <p:txBody>
          <a:bodyPr/>
          <a:p>
            <a:pPr lvl="0" eaLnBrk="1" fontAlgn="base" hangingPunct="1">
              <a:buNone/>
            </a:pPr>
            <a:fld id="{9A0DB2DC-4C9A-4742-B13C-FB6460FD3503}" type="slidenum">
              <a:rPr lang="en-GB" altLang="en-US" strike="noStrike" noProof="1" dirty="0">
                <a:latin typeface="Arial" panose="020B0604020202020204" pitchFamily="34" charset="0"/>
                <a:ea typeface="MS PGothic" panose="020B0600070205080204" pitchFamily="34" charset="-128"/>
                <a:cs typeface="+mn-cs"/>
              </a:rPr>
            </a:fld>
            <a:endParaRPr lang="en-GB" altLang="en-US" strike="noStrike" noProof="1" dirty="0">
              <a:latin typeface="Arial" panose="020B0604020202020204" pitchFamily="34" charset="0"/>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base"/>
            <a:r>
              <a:rPr lang="en-US" strike="noStrike" noProof="1"/>
              <a:t>Click to edit Master title style</a:t>
            </a:r>
            <a:endParaRPr lang="en-US" strike="noStrike" noProof="1"/>
          </a:p>
        </p:txBody>
      </p:sp>
      <p:sp>
        <p:nvSpPr>
          <p:cNvPr id="3" name="灯片编号占位符 2"/>
          <p:cNvSpPr>
            <a:spLocks noGrp="1"/>
          </p:cNvSpPr>
          <p:nvPr>
            <p:ph type="sldNum" sz="quarter" idx="10"/>
          </p:nvPr>
        </p:nvSpPr>
        <p:spPr/>
        <p:txBody>
          <a:bodyPr/>
          <a:p>
            <a:pPr lvl="0" eaLnBrk="1" fontAlgn="base" hangingPunct="1">
              <a:buNone/>
            </a:pPr>
            <a:fld id="{9A0DB2DC-4C9A-4742-B13C-FB6460FD3503}" type="slidenum">
              <a:rPr lang="en-GB" altLang="en-US" strike="noStrike" noProof="1" dirty="0">
                <a:latin typeface="Arial" panose="020B0604020202020204" pitchFamily="34" charset="0"/>
                <a:ea typeface="MS PGothic" panose="020B0600070205080204" pitchFamily="34" charset="-128"/>
                <a:cs typeface="+mn-cs"/>
              </a:rPr>
            </a:fld>
            <a:endParaRPr lang="en-GB" altLang="en-US" strike="noStrike" noProof="1" dirty="0">
              <a:latin typeface="Arial" panose="020B0604020202020204" pitchFamily="34" charset="0"/>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灯片编号占位符 1"/>
          <p:cNvSpPr>
            <a:spLocks noGrp="1"/>
          </p:cNvSpPr>
          <p:nvPr>
            <p:ph type="sldNum" sz="quarter" idx="10"/>
          </p:nvPr>
        </p:nvSpPr>
        <p:spPr/>
        <p:txBody>
          <a:bodyPr/>
          <a:p>
            <a:pPr lvl="0" eaLnBrk="1" fontAlgn="base" hangingPunct="1">
              <a:buNone/>
            </a:pPr>
            <a:fld id="{9A0DB2DC-4C9A-4742-B13C-FB6460FD3503}" type="slidenum">
              <a:rPr lang="en-GB" altLang="en-US" strike="noStrike" noProof="1" dirty="0">
                <a:latin typeface="Arial" panose="020B0604020202020204" pitchFamily="34" charset="0"/>
                <a:ea typeface="MS PGothic" panose="020B0600070205080204" pitchFamily="34" charset="-128"/>
                <a:cs typeface="+mn-cs"/>
              </a:rPr>
            </a:fld>
            <a:endParaRPr lang="en-GB" altLang="en-US" strike="noStrike" noProof="1" dirty="0">
              <a:latin typeface="Arial" panose="020B0604020202020204" pitchFamily="34" charset="0"/>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2" y="273050"/>
            <a:ext cx="4011084" cy="1162050"/>
          </a:xfrm>
        </p:spPr>
        <p:txBody>
          <a:bodyPr anchor="b"/>
          <a:lstStyle>
            <a:lvl1pPr algn="l">
              <a:defRPr sz="2000" b="1"/>
            </a:lvl1pPr>
          </a:lstStyle>
          <a:p>
            <a:pPr fontAlgn="base"/>
            <a:r>
              <a:rPr lang="en-US" strike="noStrike" noProof="1"/>
              <a:t>Click to edit Master title style</a:t>
            </a:r>
            <a:endParaRPr lang="en-US" strike="noStrike" noProof="1"/>
          </a:p>
        </p:txBody>
      </p:sp>
      <p:sp>
        <p:nvSpPr>
          <p:cNvPr id="3" name="Content Placeholder 2"/>
          <p:cNvSpPr>
            <a:spLocks noGrp="1"/>
          </p:cNvSpPr>
          <p:nvPr>
            <p:ph idx="1"/>
          </p:nvPr>
        </p:nvSpPr>
        <p:spPr>
          <a:xfrm>
            <a:off x="4766733" y="273053"/>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fontAlgn="base"/>
            <a:r>
              <a:rPr lang="en-US" strike="noStrike" noProof="1"/>
              <a:t>Click to edit Master text styles</a:t>
            </a:r>
            <a:endParaRPr lang="en-US" strike="noStrike" noProof="1"/>
          </a:p>
          <a:p>
            <a:pPr lvl="1" fontAlgn="base"/>
            <a:r>
              <a:rPr lang="en-US" strike="noStrike" noProof="1"/>
              <a:t>Second level</a:t>
            </a:r>
            <a:endParaRPr lang="en-US" strike="noStrike" noProof="1"/>
          </a:p>
          <a:p>
            <a:pPr lvl="2" fontAlgn="base"/>
            <a:r>
              <a:rPr lang="en-US" strike="noStrike" noProof="1"/>
              <a:t>Third level</a:t>
            </a:r>
            <a:endParaRPr lang="en-US" strike="noStrike" noProof="1"/>
          </a:p>
          <a:p>
            <a:pPr lvl="3" fontAlgn="base"/>
            <a:r>
              <a:rPr lang="en-US" strike="noStrike" noProof="1"/>
              <a:t>Fourth level</a:t>
            </a:r>
            <a:endParaRPr lang="en-US" strike="noStrike" noProof="1"/>
          </a:p>
          <a:p>
            <a:pPr lvl="4" fontAlgn="base"/>
            <a:r>
              <a:rPr lang="en-US" strike="noStrike" noProof="1"/>
              <a:t>Fifth level</a:t>
            </a:r>
            <a:endParaRPr lang="en-US" strike="noStrike" noProof="1"/>
          </a:p>
        </p:txBody>
      </p:sp>
      <p:sp>
        <p:nvSpPr>
          <p:cNvPr id="4" name="Text Placeholder 3"/>
          <p:cNvSpPr>
            <a:spLocks noGrp="1"/>
          </p:cNvSpPr>
          <p:nvPr>
            <p:ph type="body" sz="half" idx="2"/>
          </p:nvPr>
        </p:nvSpPr>
        <p:spPr>
          <a:xfrm>
            <a:off x="609602" y="1435103"/>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fontAlgn="base"/>
            <a:r>
              <a:rPr lang="en-US" strike="noStrike" noProof="1"/>
              <a:t>Click to edit Master text styles</a:t>
            </a:r>
            <a:endParaRPr lang="en-US" strike="noStrike" noProof="1"/>
          </a:p>
        </p:txBody>
      </p:sp>
      <p:sp>
        <p:nvSpPr>
          <p:cNvPr id="5" name="灯片编号占位符 4"/>
          <p:cNvSpPr>
            <a:spLocks noGrp="1"/>
          </p:cNvSpPr>
          <p:nvPr>
            <p:ph type="sldNum" sz="quarter" idx="10"/>
          </p:nvPr>
        </p:nvSpPr>
        <p:spPr/>
        <p:txBody>
          <a:bodyPr/>
          <a:p>
            <a:pPr lvl="0" eaLnBrk="1" fontAlgn="base" hangingPunct="1">
              <a:buNone/>
            </a:pPr>
            <a:fld id="{9A0DB2DC-4C9A-4742-B13C-FB6460FD3503}" type="slidenum">
              <a:rPr lang="en-GB" altLang="en-US" strike="noStrike" noProof="1" dirty="0">
                <a:latin typeface="Arial" panose="020B0604020202020204" pitchFamily="34" charset="0"/>
                <a:ea typeface="MS PGothic" panose="020B0600070205080204" pitchFamily="34" charset="-128"/>
                <a:cs typeface="+mn-cs"/>
              </a:rPr>
            </a:fld>
            <a:endParaRPr lang="en-GB" altLang="en-US" strike="noStrike" noProof="1" dirty="0">
              <a:latin typeface="Arial" panose="020B0604020202020204" pitchFamily="34" charset="0"/>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pPr fontAlgn="base"/>
            <a:r>
              <a:rPr lang="en-US" strike="noStrike" noProof="1"/>
              <a:t>Click to edit Master title style</a:t>
            </a:r>
            <a:endParaRPr lang="en-US" strike="noStrike" noProof="1"/>
          </a:p>
        </p:txBody>
      </p:sp>
      <p:sp>
        <p:nvSpPr>
          <p:cNvPr id="3" name="Picture Placeholder 2"/>
          <p:cNvSpPr>
            <a:spLocks noGrp="1"/>
          </p:cNvSpPr>
          <p:nvPr>
            <p:ph type="pic" idx="1"/>
          </p:nvPr>
        </p:nvSpPr>
        <p:spPr>
          <a:xfrm>
            <a:off x="2389717" y="612775"/>
            <a:ext cx="7315200" cy="4114800"/>
          </a:xfrm>
        </p:spPr>
        <p:txBody>
          <a:bodyPr vert="horz" wrap="square" lIns="91440" tIns="45720" rIns="91440" bIns="45720" numCol="1" anchor="t" anchorCtr="0" compatLnSpc="1"/>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marL="0" marR="0" lvl="0" indent="0" algn="l" defTabSz="914400" rtl="0" eaLnBrk="0" fontAlgn="base" latinLnBrk="0" hangingPunct="0">
              <a:lnSpc>
                <a:spcPct val="100000"/>
              </a:lnSpc>
              <a:spcBef>
                <a:spcPct val="20000"/>
              </a:spcBef>
              <a:spcAft>
                <a:spcPct val="0"/>
              </a:spcAft>
              <a:buClrTx/>
              <a:buSzTx/>
              <a:buFontTx/>
              <a:buNone/>
              <a:defRPr/>
            </a:pPr>
            <a:endParaRPr kumimoji="0" lang="en-US" sz="3200" b="0" i="0" u="none" strike="noStrike" kern="0" cap="none" spc="0" normalizeH="0" baseline="0" noProof="0">
              <a:ln>
                <a:noFill/>
              </a:ln>
              <a:solidFill>
                <a:schemeClr val="tx1"/>
              </a:solidFill>
              <a:effectLst/>
              <a:uLnTx/>
              <a:uFillTx/>
              <a:latin typeface="+mn-lt"/>
              <a:ea typeface="+mn-ea"/>
              <a:cs typeface="+mn-cs"/>
            </a:endParaRPr>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fontAlgn="base"/>
            <a:r>
              <a:rPr lang="en-US" strike="noStrike" noProof="1"/>
              <a:t>Click to edit Master text styles</a:t>
            </a:r>
            <a:endParaRPr lang="en-US" strike="noStrike" noProof="1"/>
          </a:p>
        </p:txBody>
      </p:sp>
      <p:sp>
        <p:nvSpPr>
          <p:cNvPr id="5" name="灯片编号占位符 4"/>
          <p:cNvSpPr>
            <a:spLocks noGrp="1"/>
          </p:cNvSpPr>
          <p:nvPr>
            <p:ph type="sldNum" sz="quarter" idx="10"/>
          </p:nvPr>
        </p:nvSpPr>
        <p:spPr/>
        <p:txBody>
          <a:bodyPr/>
          <a:p>
            <a:pPr lvl="0" eaLnBrk="1" fontAlgn="base" hangingPunct="1">
              <a:buNone/>
            </a:pPr>
            <a:fld id="{9A0DB2DC-4C9A-4742-B13C-FB6460FD3503}" type="slidenum">
              <a:rPr lang="en-GB" altLang="en-US" strike="noStrike" noProof="1" dirty="0">
                <a:latin typeface="Arial" panose="020B0604020202020204" pitchFamily="34" charset="0"/>
                <a:ea typeface="MS PGothic" panose="020B0600070205080204" pitchFamily="34" charset="-128"/>
                <a:cs typeface="+mn-cs"/>
              </a:rPr>
            </a:fld>
            <a:endParaRPr lang="en-GB" altLang="en-US" strike="noStrike" noProof="1" dirty="0">
              <a:latin typeface="Arial" panose="020B0604020202020204" pitchFamily="34" charset="0"/>
            </a:endParaRPr>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6" Type="http://schemas.openxmlformats.org/officeDocument/2006/relationships/theme" Target="../theme/theme1.xml"/><Relationship Id="rId15" Type="http://schemas.openxmlformats.org/officeDocument/2006/relationships/image" Target="../media/image4.jpeg"/><Relationship Id="rId14" Type="http://schemas.openxmlformats.org/officeDocument/2006/relationships/image" Target="../media/image3.jpeg"/><Relationship Id="rId13" Type="http://schemas.openxmlformats.org/officeDocument/2006/relationships/image" Target="../media/image2.jpeg"/><Relationship Id="rId12" Type="http://schemas.openxmlformats.org/officeDocument/2006/relationships/image" Target="../media/image1.jpeg"/><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9" Type="http://schemas.openxmlformats.org/officeDocument/2006/relationships/slideLayout" Target="../slideLayouts/slideLayout20.xml"/><Relationship Id="rId8" Type="http://schemas.openxmlformats.org/officeDocument/2006/relationships/slideLayout" Target="../slideLayouts/slideLayout19.xml"/><Relationship Id="rId7" Type="http://schemas.openxmlformats.org/officeDocument/2006/relationships/slideLayout" Target="../slideLayouts/slideLayout18.xml"/><Relationship Id="rId6" Type="http://schemas.openxmlformats.org/officeDocument/2006/relationships/slideLayout" Target="../slideLayouts/slideLayout17.xml"/><Relationship Id="rId5" Type="http://schemas.openxmlformats.org/officeDocument/2006/relationships/slideLayout" Target="../slideLayouts/slideLayout16.xml"/><Relationship Id="rId4" Type="http://schemas.openxmlformats.org/officeDocument/2006/relationships/slideLayout" Target="../slideLayouts/slideLayout15.xml"/><Relationship Id="rId3" Type="http://schemas.openxmlformats.org/officeDocument/2006/relationships/slideLayout" Target="../slideLayouts/slideLayout14.xml"/><Relationship Id="rId2" Type="http://schemas.openxmlformats.org/officeDocument/2006/relationships/slideLayout" Target="../slideLayouts/slideLayout13.xml"/><Relationship Id="rId16" Type="http://schemas.openxmlformats.org/officeDocument/2006/relationships/theme" Target="../theme/theme2.xml"/><Relationship Id="rId15" Type="http://schemas.openxmlformats.org/officeDocument/2006/relationships/image" Target="../media/image4.jpeg"/><Relationship Id="rId14" Type="http://schemas.openxmlformats.org/officeDocument/2006/relationships/image" Target="../media/image3.jpeg"/><Relationship Id="rId13" Type="http://schemas.openxmlformats.org/officeDocument/2006/relationships/image" Target="../media/image2.jpeg"/><Relationship Id="rId12" Type="http://schemas.openxmlformats.org/officeDocument/2006/relationships/image" Target="../media/image1.jpeg"/><Relationship Id="rId11" Type="http://schemas.openxmlformats.org/officeDocument/2006/relationships/slideLayout" Target="../slideLayouts/slideLayout22.xml"/><Relationship Id="rId10" Type="http://schemas.openxmlformats.org/officeDocument/2006/relationships/slideLayout" Target="../slideLayouts/slideLayout21.xml"/><Relationship Id="rId1" Type="http://schemas.openxmlformats.org/officeDocument/2006/relationships/slideLayout" Target="../slideLayouts/slideLayout12.xml"/></Relationships>
</file>

<file path=ppt/slideMasters/_rels/slideMaster3.xml.rels><?xml version="1.0" encoding="UTF-8" standalone="yes"?>
<Relationships xmlns="http://schemas.openxmlformats.org/package/2006/relationships"><Relationship Id="rId9" Type="http://schemas.openxmlformats.org/officeDocument/2006/relationships/slideLayout" Target="../slideLayouts/slideLayout31.xml"/><Relationship Id="rId8" Type="http://schemas.openxmlformats.org/officeDocument/2006/relationships/slideLayout" Target="../slideLayouts/slideLayout30.xml"/><Relationship Id="rId7" Type="http://schemas.openxmlformats.org/officeDocument/2006/relationships/slideLayout" Target="../slideLayouts/slideLayout29.xml"/><Relationship Id="rId6" Type="http://schemas.openxmlformats.org/officeDocument/2006/relationships/slideLayout" Target="../slideLayouts/slideLayout28.xml"/><Relationship Id="rId5" Type="http://schemas.openxmlformats.org/officeDocument/2006/relationships/slideLayout" Target="../slideLayouts/slideLayout27.xml"/><Relationship Id="rId4" Type="http://schemas.openxmlformats.org/officeDocument/2006/relationships/slideLayout" Target="../slideLayouts/slideLayout26.xml"/><Relationship Id="rId3" Type="http://schemas.openxmlformats.org/officeDocument/2006/relationships/slideLayout" Target="../slideLayouts/slideLayout25.xml"/><Relationship Id="rId2" Type="http://schemas.openxmlformats.org/officeDocument/2006/relationships/slideLayout" Target="../slideLayouts/slideLayout24.xml"/><Relationship Id="rId16" Type="http://schemas.openxmlformats.org/officeDocument/2006/relationships/theme" Target="../theme/theme3.xml"/><Relationship Id="rId15" Type="http://schemas.openxmlformats.org/officeDocument/2006/relationships/image" Target="../media/image4.jpeg"/><Relationship Id="rId14" Type="http://schemas.openxmlformats.org/officeDocument/2006/relationships/image" Target="../media/image3.jpeg"/><Relationship Id="rId13" Type="http://schemas.openxmlformats.org/officeDocument/2006/relationships/image" Target="../media/image2.jpeg"/><Relationship Id="rId12" Type="http://schemas.openxmlformats.org/officeDocument/2006/relationships/image" Target="../media/image1.jpeg"/><Relationship Id="rId11" Type="http://schemas.openxmlformats.org/officeDocument/2006/relationships/slideLayout" Target="../slideLayouts/slideLayout33.xml"/><Relationship Id="rId10" Type="http://schemas.openxmlformats.org/officeDocument/2006/relationships/slideLayout" Target="../slideLayouts/slideLayout32.xml"/><Relationship Id="rId1" Type="http://schemas.openxmlformats.org/officeDocument/2006/relationships/slideLayout" Target="../slideLayouts/slideLayout23.xml"/></Relationships>
</file>

<file path=ppt/slideMasters/_rels/slideMaster4.xml.rels><?xml version="1.0" encoding="UTF-8" standalone="yes"?>
<Relationships xmlns="http://schemas.openxmlformats.org/package/2006/relationships"><Relationship Id="rId9" Type="http://schemas.openxmlformats.org/officeDocument/2006/relationships/slideLayout" Target="../slideLayouts/slideLayout42.xml"/><Relationship Id="rId8" Type="http://schemas.openxmlformats.org/officeDocument/2006/relationships/slideLayout" Target="../slideLayouts/slideLayout41.xml"/><Relationship Id="rId7" Type="http://schemas.openxmlformats.org/officeDocument/2006/relationships/slideLayout" Target="../slideLayouts/slideLayout40.xml"/><Relationship Id="rId6" Type="http://schemas.openxmlformats.org/officeDocument/2006/relationships/slideLayout" Target="../slideLayouts/slideLayout39.xml"/><Relationship Id="rId5" Type="http://schemas.openxmlformats.org/officeDocument/2006/relationships/slideLayout" Target="../slideLayouts/slideLayout38.xml"/><Relationship Id="rId4" Type="http://schemas.openxmlformats.org/officeDocument/2006/relationships/slideLayout" Target="../slideLayouts/slideLayout37.xml"/><Relationship Id="rId3" Type="http://schemas.openxmlformats.org/officeDocument/2006/relationships/slideLayout" Target="../slideLayouts/slideLayout36.xml"/><Relationship Id="rId2" Type="http://schemas.openxmlformats.org/officeDocument/2006/relationships/slideLayout" Target="../slideLayouts/slideLayout35.xml"/><Relationship Id="rId16" Type="http://schemas.openxmlformats.org/officeDocument/2006/relationships/theme" Target="../theme/theme4.xml"/><Relationship Id="rId15" Type="http://schemas.openxmlformats.org/officeDocument/2006/relationships/image" Target="../media/image4.jpeg"/><Relationship Id="rId14" Type="http://schemas.openxmlformats.org/officeDocument/2006/relationships/image" Target="../media/image3.jpeg"/><Relationship Id="rId13" Type="http://schemas.openxmlformats.org/officeDocument/2006/relationships/image" Target="../media/image2.jpeg"/><Relationship Id="rId12" Type="http://schemas.openxmlformats.org/officeDocument/2006/relationships/image" Target="../media/image1.jpeg"/><Relationship Id="rId11" Type="http://schemas.openxmlformats.org/officeDocument/2006/relationships/slideLayout" Target="../slideLayouts/slideLayout44.xml"/><Relationship Id="rId10" Type="http://schemas.openxmlformats.org/officeDocument/2006/relationships/slideLayout" Target="../slideLayouts/slideLayout43.xml"/><Relationship Id="rId1" Type="http://schemas.openxmlformats.org/officeDocument/2006/relationships/slideLayout" Target="../slideLayouts/slideLayout34.xml"/></Relationships>
</file>

<file path=ppt/slideMasters/_rels/slideMaster5.xml.rels><?xml version="1.0" encoding="UTF-8" standalone="yes"?>
<Relationships xmlns="http://schemas.openxmlformats.org/package/2006/relationships"><Relationship Id="rId9" Type="http://schemas.openxmlformats.org/officeDocument/2006/relationships/slideLayout" Target="../slideLayouts/slideLayout53.xml"/><Relationship Id="rId8" Type="http://schemas.openxmlformats.org/officeDocument/2006/relationships/slideLayout" Target="../slideLayouts/slideLayout52.xml"/><Relationship Id="rId7" Type="http://schemas.openxmlformats.org/officeDocument/2006/relationships/slideLayout" Target="../slideLayouts/slideLayout51.xml"/><Relationship Id="rId6" Type="http://schemas.openxmlformats.org/officeDocument/2006/relationships/slideLayout" Target="../slideLayouts/slideLayout50.xml"/><Relationship Id="rId5" Type="http://schemas.openxmlformats.org/officeDocument/2006/relationships/slideLayout" Target="../slideLayouts/slideLayout49.xml"/><Relationship Id="rId4" Type="http://schemas.openxmlformats.org/officeDocument/2006/relationships/slideLayout" Target="../slideLayouts/slideLayout48.xml"/><Relationship Id="rId3" Type="http://schemas.openxmlformats.org/officeDocument/2006/relationships/slideLayout" Target="../slideLayouts/slideLayout47.xml"/><Relationship Id="rId2" Type="http://schemas.openxmlformats.org/officeDocument/2006/relationships/slideLayout" Target="../slideLayouts/slideLayout46.xml"/><Relationship Id="rId16" Type="http://schemas.openxmlformats.org/officeDocument/2006/relationships/theme" Target="../theme/theme5.xml"/><Relationship Id="rId15" Type="http://schemas.openxmlformats.org/officeDocument/2006/relationships/image" Target="../media/image4.jpeg"/><Relationship Id="rId14" Type="http://schemas.openxmlformats.org/officeDocument/2006/relationships/image" Target="../media/image3.jpeg"/><Relationship Id="rId13" Type="http://schemas.openxmlformats.org/officeDocument/2006/relationships/image" Target="../media/image2.jpeg"/><Relationship Id="rId12" Type="http://schemas.openxmlformats.org/officeDocument/2006/relationships/image" Target="../media/image1.jpeg"/><Relationship Id="rId11" Type="http://schemas.openxmlformats.org/officeDocument/2006/relationships/slideLayout" Target="../slideLayouts/slideLayout55.xml"/><Relationship Id="rId10" Type="http://schemas.openxmlformats.org/officeDocument/2006/relationships/slideLayout" Target="../slideLayouts/slideLayout54.xml"/><Relationship Id="rId1" Type="http://schemas.openxmlformats.org/officeDocument/2006/relationships/slideLayout" Target="../slideLayouts/slideLayout4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p:pic>
        <p:nvPicPr>
          <p:cNvPr id="1026" name="Picture 7"/>
          <p:cNvPicPr>
            <a:picLocks noChangeAspect="1"/>
          </p:cNvPicPr>
          <p:nvPr/>
        </p:nvPicPr>
        <p:blipFill>
          <a:blip r:embed="rId12"/>
          <a:stretch>
            <a:fillRect/>
          </a:stretch>
        </p:blipFill>
        <p:spPr>
          <a:xfrm>
            <a:off x="11417300" y="6475413"/>
            <a:ext cx="487363" cy="239712"/>
          </a:xfrm>
          <a:prstGeom prst="rect">
            <a:avLst/>
          </a:prstGeom>
          <a:noFill/>
          <a:ln w="9525">
            <a:noFill/>
          </a:ln>
        </p:spPr>
      </p:pic>
      <p:pic>
        <p:nvPicPr>
          <p:cNvPr id="1027" name="Picture 8"/>
          <p:cNvPicPr>
            <a:picLocks noChangeAspect="1"/>
          </p:cNvPicPr>
          <p:nvPr/>
        </p:nvPicPr>
        <p:blipFill>
          <a:blip r:embed="rId13"/>
          <a:stretch>
            <a:fillRect/>
          </a:stretch>
        </p:blipFill>
        <p:spPr>
          <a:xfrm>
            <a:off x="584200" y="6456363"/>
            <a:ext cx="6189663" cy="273050"/>
          </a:xfrm>
          <a:prstGeom prst="rect">
            <a:avLst/>
          </a:prstGeom>
          <a:noFill/>
          <a:ln w="9525">
            <a:noFill/>
          </a:ln>
        </p:spPr>
      </p:pic>
      <p:sp>
        <p:nvSpPr>
          <p:cNvPr id="1028" name="Title Placeholder 1"/>
          <p:cNvSpPr>
            <a:spLocks noGrp="1"/>
          </p:cNvSpPr>
          <p:nvPr>
            <p:ph type="title"/>
          </p:nvPr>
        </p:nvSpPr>
        <p:spPr>
          <a:xfrm>
            <a:off x="609600" y="274638"/>
            <a:ext cx="9112250" cy="1143000"/>
          </a:xfrm>
          <a:prstGeom prst="rect">
            <a:avLst/>
          </a:prstGeom>
          <a:noFill/>
          <a:ln w="9525">
            <a:noFill/>
          </a:ln>
        </p:spPr>
        <p:txBody>
          <a:bodyPr anchor="ctr" anchorCtr="0"/>
          <a:p>
            <a:pPr lvl="0"/>
            <a:r>
              <a:rPr lang="en-US" altLang="fr-FR" dirty="0"/>
              <a:t>Click to edit Master title style</a:t>
            </a:r>
            <a:endParaRPr lang="en-GB" altLang="fr-FR" dirty="0"/>
          </a:p>
        </p:txBody>
      </p:sp>
      <p:sp>
        <p:nvSpPr>
          <p:cNvPr id="1029" name="Text Placeholder 2"/>
          <p:cNvSpPr>
            <a:spLocks noGrp="1"/>
          </p:cNvSpPr>
          <p:nvPr>
            <p:ph type="body"/>
          </p:nvPr>
        </p:nvSpPr>
        <p:spPr>
          <a:xfrm>
            <a:off x="609600" y="1600200"/>
            <a:ext cx="10972800" cy="4525963"/>
          </a:xfrm>
          <a:prstGeom prst="rect">
            <a:avLst/>
          </a:prstGeom>
          <a:noFill/>
          <a:ln w="9525">
            <a:noFill/>
          </a:ln>
        </p:spPr>
        <p:txBody>
          <a:bodyPr anchor="t" anchorCtr="0"/>
          <a:p>
            <a:pPr lvl="0"/>
            <a:r>
              <a:rPr lang="en-US" altLang="fr-FR" dirty="0"/>
              <a:t> Click to edit Master text styles</a:t>
            </a:r>
            <a:endParaRPr lang="en-US" altLang="fr-FR" dirty="0"/>
          </a:p>
          <a:p>
            <a:pPr lvl="1"/>
            <a:r>
              <a:rPr lang="en-US" altLang="fr-FR" dirty="0"/>
              <a:t>Second level</a:t>
            </a:r>
            <a:endParaRPr lang="en-US" altLang="fr-FR" dirty="0"/>
          </a:p>
          <a:p>
            <a:pPr lvl="2"/>
            <a:r>
              <a:rPr lang="en-US" altLang="fr-FR" dirty="0"/>
              <a:t>Third level</a:t>
            </a:r>
            <a:endParaRPr lang="en-US" altLang="fr-FR" dirty="0"/>
          </a:p>
          <a:p>
            <a:pPr lvl="3"/>
            <a:r>
              <a:rPr lang="en-US" altLang="fr-FR" dirty="0"/>
              <a:t>Fourth level</a:t>
            </a:r>
            <a:endParaRPr lang="en-US" altLang="fr-FR" dirty="0"/>
          </a:p>
          <a:p>
            <a:pPr lvl="4"/>
            <a:r>
              <a:rPr lang="en-US" altLang="fr-FR" dirty="0"/>
              <a:t>Fifth level</a:t>
            </a:r>
            <a:endParaRPr lang="en-GB" altLang="ja-JP" dirty="0"/>
          </a:p>
        </p:txBody>
      </p:sp>
      <p:sp>
        <p:nvSpPr>
          <p:cNvPr id="9" name="Slide Number Placeholder 5"/>
          <p:cNvSpPr>
            <a:spLocks noGrp="1"/>
          </p:cNvSpPr>
          <p:nvPr>
            <p:ph type="sldNum" sz="quarter" idx="4"/>
          </p:nvPr>
        </p:nvSpPr>
        <p:spPr>
          <a:xfrm>
            <a:off x="11379200" y="6492875"/>
            <a:ext cx="527050" cy="222250"/>
          </a:xfrm>
          <a:prstGeom prst="rect">
            <a:avLst/>
          </a:prstGeom>
        </p:spPr>
        <p:txBody>
          <a:bodyPr vert="horz" wrap="square" lIns="91440" tIns="45720" rIns="91440" bIns="45720" numCol="1" anchor="t" anchorCtr="0" compatLnSpc="1"/>
          <a:lstStyle>
            <a:lvl1pPr algn="ctr">
              <a:defRPr sz="1100">
                <a:solidFill>
                  <a:schemeClr val="bg1"/>
                </a:solidFill>
              </a:defRPr>
            </a:lvl1pPr>
          </a:lstStyle>
          <a:p>
            <a:pPr lvl="0" eaLnBrk="1" fontAlgn="base" hangingPunct="1">
              <a:buNone/>
            </a:pPr>
            <a:fld id="{9A0DB2DC-4C9A-4742-B13C-FB6460FD3503}" type="slidenum">
              <a:rPr lang="en-GB" altLang="en-US" strike="noStrike" noProof="1" dirty="0">
                <a:latin typeface="Arial" panose="020B0604020202020204" pitchFamily="34" charset="0"/>
                <a:ea typeface="MS PGothic" panose="020B0600070205080204" pitchFamily="34" charset="-128"/>
                <a:cs typeface="+mn-cs"/>
              </a:rPr>
            </a:fld>
            <a:endParaRPr lang="en-GB" altLang="en-US" strike="noStrike" noProof="1" dirty="0">
              <a:latin typeface="Arial" panose="020B0604020202020204" pitchFamily="34" charset="0"/>
            </a:endParaRPr>
          </a:p>
        </p:txBody>
      </p:sp>
      <p:sp>
        <p:nvSpPr>
          <p:cNvPr id="1035" name="Rectangle 6"/>
          <p:cNvSpPr>
            <a:spLocks noChangeArrowheads="1"/>
          </p:cNvSpPr>
          <p:nvPr/>
        </p:nvSpPr>
        <p:spPr bwMode="auto">
          <a:xfrm>
            <a:off x="709613" y="6459538"/>
            <a:ext cx="6102350" cy="245110"/>
          </a:xfrm>
          <a:prstGeom prst="rect">
            <a:avLst/>
          </a:prstGeom>
          <a:noFill/>
          <a:ln>
            <a:noFill/>
          </a:ln>
        </p:spPr>
        <p:txBody>
          <a:bodyPr>
            <a:spAutoFit/>
          </a:bodyPr>
          <a:lstStyle>
            <a:lvl1pPr>
              <a:defRPr sz="1000">
                <a:solidFill>
                  <a:schemeClr val="tx1"/>
                </a:solidFill>
                <a:latin typeface="Arial" panose="020B0604020202020204" pitchFamily="34" charset="0"/>
                <a:ea typeface="MS PGothic" panose="020B0600070205080204" pitchFamily="34" charset="-128"/>
              </a:defRPr>
            </a:lvl1pPr>
            <a:lvl2pPr marL="742950" indent="-285750">
              <a:defRPr sz="1000">
                <a:solidFill>
                  <a:schemeClr val="tx1"/>
                </a:solidFill>
                <a:latin typeface="Arial" panose="020B0604020202020204" pitchFamily="34" charset="0"/>
                <a:ea typeface="MS PGothic" panose="020B0600070205080204" pitchFamily="34" charset="-128"/>
              </a:defRPr>
            </a:lvl2pPr>
            <a:lvl3pPr marL="1143000" indent="-228600">
              <a:defRPr sz="1000">
                <a:solidFill>
                  <a:schemeClr val="tx1"/>
                </a:solidFill>
                <a:latin typeface="Arial" panose="020B0604020202020204" pitchFamily="34" charset="0"/>
                <a:ea typeface="MS PGothic" panose="020B0600070205080204" pitchFamily="34" charset="-128"/>
              </a:defRPr>
            </a:lvl3pPr>
            <a:lvl4pPr marL="1600200" indent="-228600">
              <a:defRPr sz="1000">
                <a:solidFill>
                  <a:schemeClr val="tx1"/>
                </a:solidFill>
                <a:latin typeface="Arial" panose="020B0604020202020204" pitchFamily="34" charset="0"/>
                <a:ea typeface="MS PGothic" panose="020B0600070205080204" pitchFamily="34" charset="-128"/>
              </a:defRPr>
            </a:lvl4pPr>
            <a:lvl5pPr marL="2057400" indent="-228600">
              <a:defRPr sz="1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sz="1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sz="1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sz="1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sz="1000">
                <a:solidFill>
                  <a:schemeClr val="tx1"/>
                </a:solidFill>
                <a:latin typeface="Arial" panose="020B0604020202020204" pitchFamily="34" charset="0"/>
                <a:ea typeface="MS PGothic" panose="020B0600070205080204" pitchFamily="34" charset="-128"/>
              </a:defRPr>
            </a:lvl9pPr>
          </a:lstStyle>
          <a:p>
            <a:pPr marL="0" marR="0" lvl="0" indent="0" algn="l" defTabSz="914400" rtl="0" eaLnBrk="1" fontAlgn="base" latinLnBrk="0" hangingPunct="1">
              <a:lnSpc>
                <a:spcPct val="100000"/>
              </a:lnSpc>
              <a:spcBef>
                <a:spcPct val="0"/>
              </a:spcBef>
              <a:spcAft>
                <a:spcPct val="0"/>
              </a:spcAft>
              <a:buClrTx/>
              <a:buSzTx/>
              <a:buFontTx/>
              <a:buNone/>
              <a:defRPr/>
            </a:pPr>
            <a:r>
              <a:rPr kumimoji="0" lang="en-GB" altLang="ja-JP" sz="1000" b="0" i="0" u="none" strike="noStrike" kern="1200" cap="none" spc="0" normalizeH="0" baseline="0" noProof="0" dirty="0">
                <a:ln>
                  <a:noFill/>
                </a:ln>
                <a:solidFill>
                  <a:schemeClr val="bg1"/>
                </a:solidFill>
                <a:effectLst/>
                <a:uLnTx/>
                <a:uFillTx/>
                <a:latin typeface="Arial" panose="020B0604020202020204" pitchFamily="34" charset="0"/>
                <a:ea typeface="MS PGothic" panose="020B0600070205080204" pitchFamily="34" charset="-128"/>
                <a:cs typeface="+mn-cs"/>
              </a:rPr>
              <a:t>© 3GPP 20</a:t>
            </a:r>
            <a:r>
              <a:rPr kumimoji="0" lang="en-US" altLang="en-GB" sz="1000" b="0" i="0" u="none" strike="noStrike" kern="1200" cap="none" spc="0" normalizeH="0" baseline="0" noProof="0" dirty="0">
                <a:ln>
                  <a:noFill/>
                </a:ln>
                <a:solidFill>
                  <a:schemeClr val="bg1"/>
                </a:solidFill>
                <a:effectLst/>
                <a:uLnTx/>
                <a:uFillTx/>
                <a:latin typeface="Arial" panose="020B0604020202020204" pitchFamily="34" charset="0"/>
                <a:ea typeface="MS PGothic" panose="020B0600070205080204" pitchFamily="34" charset="-128"/>
                <a:cs typeface="+mn-cs"/>
              </a:rPr>
              <a:t>22</a:t>
            </a:r>
            <a:r>
              <a:rPr kumimoji="0" lang="en-GB" altLang="ja-JP" sz="1000" b="0" i="0" u="none" strike="noStrike" kern="1200" cap="none" spc="0" normalizeH="0" baseline="0" noProof="0" dirty="0">
                <a:ln>
                  <a:noFill/>
                </a:ln>
                <a:solidFill>
                  <a:schemeClr val="bg1"/>
                </a:solidFill>
                <a:effectLst/>
                <a:uLnTx/>
                <a:uFillTx/>
                <a:latin typeface="Arial" panose="020B0604020202020204" pitchFamily="34" charset="0"/>
                <a:ea typeface="MS PGothic" panose="020B0600070205080204" pitchFamily="34" charset="-128"/>
                <a:cs typeface="+mn-cs"/>
              </a:rPr>
              <a:t>     &lt;Guidelines for RAN3 Electronic Meetings&gt;</a:t>
            </a:r>
            <a:endParaRPr kumimoji="0" lang="en-GB" altLang="ja-JP" sz="1000" b="0" i="0" u="none" strike="noStrike" kern="1200" cap="none" spc="0" normalizeH="0" baseline="0" noProof="0" dirty="0">
              <a:ln>
                <a:noFill/>
              </a:ln>
              <a:solidFill>
                <a:schemeClr val="bg1"/>
              </a:solidFill>
              <a:effectLst/>
              <a:uLnTx/>
              <a:uFillTx/>
              <a:latin typeface="Arial" panose="020B0604020202020204" pitchFamily="34" charset="0"/>
              <a:ea typeface="MS PGothic" panose="020B0600070205080204" pitchFamily="34" charset="-128"/>
              <a:cs typeface="+mn-cs"/>
            </a:endParaRPr>
          </a:p>
        </p:txBody>
      </p:sp>
      <p:sp>
        <p:nvSpPr>
          <p:cNvPr id="1032" name="Slide Number Placeholder 4"/>
          <p:cNvSpPr txBox="1">
            <a:spLocks noGrp="1"/>
          </p:cNvSpPr>
          <p:nvPr/>
        </p:nvSpPr>
        <p:spPr>
          <a:xfrm>
            <a:off x="9906000" y="6215063"/>
            <a:ext cx="527050" cy="222250"/>
          </a:xfrm>
          <a:prstGeom prst="rect">
            <a:avLst/>
          </a:prstGeom>
          <a:noFill/>
          <a:ln w="9525">
            <a:noFill/>
          </a:ln>
        </p:spPr>
        <p:txBody>
          <a:bodyPr anchor="t" anchorCtr="0"/>
          <a:p>
            <a:pPr lvl="0"/>
            <a:fld id="{9A0DB2DC-4C9A-4742-B13C-FB6460FD3503}" type="slidenum">
              <a:rPr lang="ja-JP" altLang="en-GB" sz="1100" dirty="0">
                <a:solidFill>
                  <a:schemeClr val="bg1"/>
                </a:solidFill>
                <a:latin typeface="Arial" panose="020B0604020202020204" pitchFamily="34" charset="0"/>
                <a:ea typeface="MS PGothic" panose="020B0600070205080204" pitchFamily="34" charset="-128"/>
              </a:rPr>
            </a:fld>
            <a:endParaRPr lang="ja-JP" altLang="en-GB" sz="1100" dirty="0">
              <a:solidFill>
                <a:schemeClr val="bg1"/>
              </a:solidFill>
              <a:latin typeface="Arial" panose="020B0604020202020204" pitchFamily="34" charset="0"/>
              <a:ea typeface="MS PGothic" panose="020B0600070205080204" pitchFamily="34" charset="-128"/>
            </a:endParaRPr>
          </a:p>
        </p:txBody>
      </p:sp>
      <p:pic>
        <p:nvPicPr>
          <p:cNvPr id="1033" name="Picture 6"/>
          <p:cNvPicPr>
            <a:picLocks noChangeAspect="1"/>
          </p:cNvPicPr>
          <p:nvPr userDrawn="1"/>
        </p:nvPicPr>
        <p:blipFill>
          <a:blip r:embed="rId14"/>
          <a:stretch>
            <a:fillRect/>
          </a:stretch>
        </p:blipFill>
        <p:spPr>
          <a:xfrm>
            <a:off x="10560050" y="112713"/>
            <a:ext cx="1493838" cy="869950"/>
          </a:xfrm>
          <a:prstGeom prst="rect">
            <a:avLst/>
          </a:prstGeom>
          <a:noFill/>
          <a:ln w="9525">
            <a:noFill/>
          </a:ln>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ctr" rtl="0" eaLnBrk="0" fontAlgn="base" hangingPunct="0">
        <a:spcBef>
          <a:spcPct val="0"/>
        </a:spcBef>
        <a:spcAft>
          <a:spcPct val="0"/>
        </a:spcAft>
        <a:defRPr sz="3200">
          <a:solidFill>
            <a:srgbClr val="FF0000"/>
          </a:solidFill>
          <a:latin typeface="+mj-lt"/>
          <a:ea typeface="+mj-ea"/>
          <a:cs typeface="+mj-cs"/>
        </a:defRPr>
      </a:lvl1pPr>
      <a:lvl2pPr algn="ctr" rtl="0" eaLnBrk="0" fontAlgn="base" hangingPunct="0">
        <a:spcBef>
          <a:spcPct val="0"/>
        </a:spcBef>
        <a:spcAft>
          <a:spcPct val="0"/>
        </a:spcAft>
        <a:defRPr sz="3200">
          <a:solidFill>
            <a:srgbClr val="FF0000"/>
          </a:solidFill>
          <a:latin typeface="Calibri" panose="020F0502020204030204" pitchFamily="34" charset="0"/>
        </a:defRPr>
      </a:lvl2pPr>
      <a:lvl3pPr algn="ctr" rtl="0" eaLnBrk="0" fontAlgn="base" hangingPunct="0">
        <a:spcBef>
          <a:spcPct val="0"/>
        </a:spcBef>
        <a:spcAft>
          <a:spcPct val="0"/>
        </a:spcAft>
        <a:defRPr sz="3200">
          <a:solidFill>
            <a:srgbClr val="FF0000"/>
          </a:solidFill>
          <a:latin typeface="Calibri" panose="020F0502020204030204" pitchFamily="34" charset="0"/>
        </a:defRPr>
      </a:lvl3pPr>
      <a:lvl4pPr algn="ctr" rtl="0" eaLnBrk="0" fontAlgn="base" hangingPunct="0">
        <a:spcBef>
          <a:spcPct val="0"/>
        </a:spcBef>
        <a:spcAft>
          <a:spcPct val="0"/>
        </a:spcAft>
        <a:defRPr sz="3200">
          <a:solidFill>
            <a:srgbClr val="FF0000"/>
          </a:solidFill>
          <a:latin typeface="Calibri" panose="020F0502020204030204" pitchFamily="34" charset="0"/>
        </a:defRPr>
      </a:lvl4pPr>
      <a:lvl5pPr algn="ctr" rtl="0" eaLnBrk="0" fontAlgn="base" hangingPunct="0">
        <a:spcBef>
          <a:spcPct val="0"/>
        </a:spcBef>
        <a:spcAft>
          <a:spcPct val="0"/>
        </a:spcAft>
        <a:defRPr sz="3200">
          <a:solidFill>
            <a:srgbClr val="FF0000"/>
          </a:solidFill>
          <a:latin typeface="Calibri" panose="020F0502020204030204" pitchFamily="34" charset="0"/>
        </a:defRPr>
      </a:lvl5pPr>
      <a:lvl6pPr marL="457200" algn="ctr" rtl="0" eaLnBrk="0" fontAlgn="base" hangingPunct="0">
        <a:spcBef>
          <a:spcPct val="0"/>
        </a:spcBef>
        <a:spcAft>
          <a:spcPct val="0"/>
        </a:spcAft>
        <a:defRPr sz="3200">
          <a:solidFill>
            <a:srgbClr val="FF0000"/>
          </a:solidFill>
          <a:latin typeface="Calibri" panose="020F0502020204030204" pitchFamily="34" charset="0"/>
        </a:defRPr>
      </a:lvl6pPr>
      <a:lvl7pPr marL="914400" algn="ctr" rtl="0" eaLnBrk="0" fontAlgn="base" hangingPunct="0">
        <a:spcBef>
          <a:spcPct val="0"/>
        </a:spcBef>
        <a:spcAft>
          <a:spcPct val="0"/>
        </a:spcAft>
        <a:defRPr sz="3200">
          <a:solidFill>
            <a:srgbClr val="FF0000"/>
          </a:solidFill>
          <a:latin typeface="Calibri" panose="020F0502020204030204" pitchFamily="34" charset="0"/>
        </a:defRPr>
      </a:lvl7pPr>
      <a:lvl8pPr marL="1371600" algn="ctr" rtl="0" eaLnBrk="0" fontAlgn="base" hangingPunct="0">
        <a:spcBef>
          <a:spcPct val="0"/>
        </a:spcBef>
        <a:spcAft>
          <a:spcPct val="0"/>
        </a:spcAft>
        <a:defRPr sz="3200">
          <a:solidFill>
            <a:srgbClr val="FF0000"/>
          </a:solidFill>
          <a:latin typeface="Calibri" panose="020F0502020204030204" pitchFamily="34" charset="0"/>
        </a:defRPr>
      </a:lvl8pPr>
      <a:lvl9pPr marL="1828800" algn="ctr" rtl="0" eaLnBrk="0" fontAlgn="base" hangingPunct="0">
        <a:spcBef>
          <a:spcPct val="0"/>
        </a:spcBef>
        <a:spcAft>
          <a:spcPct val="0"/>
        </a:spcAft>
        <a:defRPr sz="3200">
          <a:solidFill>
            <a:srgbClr val="FF0000"/>
          </a:solidFill>
          <a:latin typeface="Calibri" panose="020F0502020204030204" pitchFamily="34" charset="0"/>
        </a:defRPr>
      </a:lvl9pPr>
    </p:titleStyle>
    <p:bodyStyle>
      <a:lvl1pPr marL="342900" indent="-342900" algn="l" rtl="0" eaLnBrk="0" fontAlgn="base" hangingPunct="0">
        <a:spcBef>
          <a:spcPct val="20000"/>
        </a:spcBef>
        <a:spcAft>
          <a:spcPct val="0"/>
        </a:spcAft>
        <a:buBlip>
          <a:blip r:embed="rId15"/>
        </a:buBlip>
        <a:defRPr sz="2800">
          <a:solidFill>
            <a:schemeClr val="tx1"/>
          </a:solidFill>
          <a:latin typeface="+mn-lt"/>
          <a:ea typeface="+mn-ea"/>
          <a:cs typeface="+mn-cs"/>
        </a:defRPr>
      </a:lvl1pPr>
      <a:lvl2pPr marL="742950" indent="-285750" algn="l" rtl="0" eaLnBrk="0" fontAlgn="base" hangingPunct="0">
        <a:spcBef>
          <a:spcPct val="20000"/>
        </a:spcBef>
        <a:spcAft>
          <a:spcPct val="0"/>
        </a:spcAft>
        <a:buClr>
          <a:srgbClr val="C00000"/>
        </a:buClr>
        <a:buFont typeface="Arial" panose="020B0604020202020204" pitchFamily="34" charset="0"/>
        <a:buChar char="•"/>
        <a:defRPr sz="2400">
          <a:solidFill>
            <a:schemeClr val="tx1"/>
          </a:solidFill>
          <a:latin typeface="+mn-lt"/>
        </a:defRPr>
      </a:lvl2pPr>
      <a:lvl3pPr marL="1143000" indent="-228600" algn="l" rtl="0" eaLnBrk="0" fontAlgn="base" hangingPunct="0">
        <a:spcBef>
          <a:spcPct val="20000"/>
        </a:spcBef>
        <a:spcAft>
          <a:spcPct val="0"/>
        </a:spcAft>
        <a:buFont typeface="Arial" panose="020B0604020202020204" pitchFamily="34" charset="0"/>
        <a:buChar char="•"/>
        <a:defRPr sz="2000">
          <a:solidFill>
            <a:schemeClr val="tx1"/>
          </a:solidFill>
          <a:latin typeface="+mn-lt"/>
        </a:defRPr>
      </a:lvl3pPr>
      <a:lvl4pPr marL="1600200" indent="-228600" algn="l" rtl="0" eaLnBrk="0" fontAlgn="base" hangingPunct="0">
        <a:spcBef>
          <a:spcPct val="20000"/>
        </a:spcBef>
        <a:spcAft>
          <a:spcPct val="0"/>
        </a:spcAft>
        <a:buFont typeface="Arial" panose="020B0604020202020204" pitchFamily="34" charset="0"/>
        <a:buChar char="–"/>
        <a:defRPr>
          <a:solidFill>
            <a:schemeClr val="tx1"/>
          </a:solidFill>
          <a:latin typeface="+mn-lt"/>
        </a:defRPr>
      </a:lvl4pPr>
      <a:lvl5pPr marL="2057400" indent="-228600" algn="l" rtl="0" eaLnBrk="0" fontAlgn="base" hangingPunct="0">
        <a:spcBef>
          <a:spcPct val="20000"/>
        </a:spcBef>
        <a:spcAft>
          <a:spcPct val="0"/>
        </a:spcAft>
        <a:buFont typeface="Arial" panose="020B0604020202020204" pitchFamily="34" charset="0"/>
        <a:buChar char="»"/>
        <a:defRPr sz="1600">
          <a:solidFill>
            <a:schemeClr val="tx1"/>
          </a:solidFill>
          <a:latin typeface="+mn-lt"/>
        </a:defRPr>
      </a:lvl5pPr>
      <a:lvl6pPr marL="2514600" indent="-228600" algn="l" rtl="0" eaLnBrk="0" fontAlgn="base" hangingPunct="0">
        <a:spcBef>
          <a:spcPct val="20000"/>
        </a:spcBef>
        <a:spcAft>
          <a:spcPct val="0"/>
        </a:spcAft>
        <a:buFont typeface="Arial" panose="020B0604020202020204" pitchFamily="34" charset="0"/>
        <a:buChar char="»"/>
        <a:defRPr sz="1600">
          <a:solidFill>
            <a:schemeClr val="tx1"/>
          </a:solidFill>
          <a:latin typeface="+mn-lt"/>
        </a:defRPr>
      </a:lvl6pPr>
      <a:lvl7pPr marL="2971800" indent="-228600" algn="l" rtl="0" eaLnBrk="0" fontAlgn="base" hangingPunct="0">
        <a:spcBef>
          <a:spcPct val="20000"/>
        </a:spcBef>
        <a:spcAft>
          <a:spcPct val="0"/>
        </a:spcAft>
        <a:buFont typeface="Arial" panose="020B0604020202020204" pitchFamily="34" charset="0"/>
        <a:buChar char="»"/>
        <a:defRPr sz="1600">
          <a:solidFill>
            <a:schemeClr val="tx1"/>
          </a:solidFill>
          <a:latin typeface="+mn-lt"/>
        </a:defRPr>
      </a:lvl7pPr>
      <a:lvl8pPr marL="3429000" indent="-228600" algn="l" rtl="0" eaLnBrk="0" fontAlgn="base" hangingPunct="0">
        <a:spcBef>
          <a:spcPct val="20000"/>
        </a:spcBef>
        <a:spcAft>
          <a:spcPct val="0"/>
        </a:spcAft>
        <a:buFont typeface="Arial" panose="020B0604020202020204" pitchFamily="34" charset="0"/>
        <a:buChar char="»"/>
        <a:defRPr sz="1600">
          <a:solidFill>
            <a:schemeClr val="tx1"/>
          </a:solidFill>
          <a:latin typeface="+mn-lt"/>
        </a:defRPr>
      </a:lvl8pPr>
      <a:lvl9pPr marL="3886200" indent="-228600" algn="l" rtl="0" eaLnBrk="0" fontAlgn="base" hangingPunct="0">
        <a:spcBef>
          <a:spcPct val="20000"/>
        </a:spcBef>
        <a:spcAft>
          <a:spcPct val="0"/>
        </a:spcAft>
        <a:buFont typeface="Arial" panose="020B0604020202020204" pitchFamily="34" charset="0"/>
        <a:buChar char="»"/>
        <a:defRPr sz="16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p:pic>
        <p:nvPicPr>
          <p:cNvPr id="3074" name="Picture 7"/>
          <p:cNvPicPr>
            <a:picLocks noChangeAspect="1"/>
          </p:cNvPicPr>
          <p:nvPr/>
        </p:nvPicPr>
        <p:blipFill>
          <a:blip r:embed="rId12"/>
          <a:stretch>
            <a:fillRect/>
          </a:stretch>
        </p:blipFill>
        <p:spPr>
          <a:xfrm>
            <a:off x="11417300" y="6475413"/>
            <a:ext cx="487363" cy="239712"/>
          </a:xfrm>
          <a:prstGeom prst="rect">
            <a:avLst/>
          </a:prstGeom>
          <a:noFill/>
          <a:ln w="9525">
            <a:noFill/>
          </a:ln>
        </p:spPr>
      </p:pic>
      <p:pic>
        <p:nvPicPr>
          <p:cNvPr id="3075" name="Picture 8"/>
          <p:cNvPicPr>
            <a:picLocks noChangeAspect="1"/>
          </p:cNvPicPr>
          <p:nvPr/>
        </p:nvPicPr>
        <p:blipFill>
          <a:blip r:embed="rId13"/>
          <a:stretch>
            <a:fillRect/>
          </a:stretch>
        </p:blipFill>
        <p:spPr>
          <a:xfrm>
            <a:off x="584200" y="6456363"/>
            <a:ext cx="6189663" cy="273050"/>
          </a:xfrm>
          <a:prstGeom prst="rect">
            <a:avLst/>
          </a:prstGeom>
          <a:noFill/>
          <a:ln w="9525">
            <a:noFill/>
          </a:ln>
        </p:spPr>
      </p:pic>
      <p:sp>
        <p:nvSpPr>
          <p:cNvPr id="3076" name="Title Placeholder 1"/>
          <p:cNvSpPr>
            <a:spLocks noGrp="1"/>
          </p:cNvSpPr>
          <p:nvPr>
            <p:ph type="title"/>
          </p:nvPr>
        </p:nvSpPr>
        <p:spPr>
          <a:xfrm>
            <a:off x="609600" y="274638"/>
            <a:ext cx="9112250" cy="1143000"/>
          </a:xfrm>
          <a:prstGeom prst="rect">
            <a:avLst/>
          </a:prstGeom>
          <a:noFill/>
          <a:ln w="9525">
            <a:noFill/>
          </a:ln>
        </p:spPr>
        <p:txBody>
          <a:bodyPr anchor="ctr" anchorCtr="0"/>
          <a:p>
            <a:pPr lvl="0"/>
            <a:r>
              <a:rPr lang="en-US" altLang="fr-FR" dirty="0"/>
              <a:t>Click to edit Master title style</a:t>
            </a:r>
            <a:endParaRPr lang="en-GB" altLang="fr-FR" dirty="0"/>
          </a:p>
        </p:txBody>
      </p:sp>
      <p:sp>
        <p:nvSpPr>
          <p:cNvPr id="3077" name="Text Placeholder 2"/>
          <p:cNvSpPr>
            <a:spLocks noGrp="1"/>
          </p:cNvSpPr>
          <p:nvPr>
            <p:ph type="body"/>
          </p:nvPr>
        </p:nvSpPr>
        <p:spPr>
          <a:xfrm>
            <a:off x="609600" y="1600200"/>
            <a:ext cx="10972800" cy="4525963"/>
          </a:xfrm>
          <a:prstGeom prst="rect">
            <a:avLst/>
          </a:prstGeom>
          <a:noFill/>
          <a:ln w="9525">
            <a:noFill/>
          </a:ln>
        </p:spPr>
        <p:txBody>
          <a:bodyPr anchor="t" anchorCtr="0"/>
          <a:p>
            <a:pPr lvl="0"/>
            <a:r>
              <a:rPr lang="en-US" altLang="fr-FR" dirty="0"/>
              <a:t> Click to edit Master text styles</a:t>
            </a:r>
            <a:endParaRPr lang="en-US" altLang="fr-FR" dirty="0"/>
          </a:p>
          <a:p>
            <a:pPr lvl="1"/>
            <a:r>
              <a:rPr lang="en-US" altLang="fr-FR" dirty="0"/>
              <a:t>Second level</a:t>
            </a:r>
            <a:endParaRPr lang="en-US" altLang="fr-FR" dirty="0"/>
          </a:p>
          <a:p>
            <a:pPr lvl="2"/>
            <a:r>
              <a:rPr lang="en-US" altLang="fr-FR" dirty="0"/>
              <a:t>Third level</a:t>
            </a:r>
            <a:endParaRPr lang="en-US" altLang="fr-FR" dirty="0"/>
          </a:p>
          <a:p>
            <a:pPr lvl="3"/>
            <a:r>
              <a:rPr lang="en-US" altLang="fr-FR" dirty="0"/>
              <a:t>Fourth level</a:t>
            </a:r>
            <a:endParaRPr lang="en-US" altLang="fr-FR" dirty="0"/>
          </a:p>
          <a:p>
            <a:pPr lvl="4"/>
            <a:r>
              <a:rPr lang="en-US" altLang="fr-FR" dirty="0"/>
              <a:t>Fifth level</a:t>
            </a:r>
            <a:endParaRPr lang="en-GB" altLang="ja-JP" dirty="0"/>
          </a:p>
        </p:txBody>
      </p:sp>
      <p:sp>
        <p:nvSpPr>
          <p:cNvPr id="9" name="Slide Number Placeholder 5"/>
          <p:cNvSpPr>
            <a:spLocks noGrp="1"/>
          </p:cNvSpPr>
          <p:nvPr>
            <p:ph type="sldNum" sz="quarter" idx="4"/>
          </p:nvPr>
        </p:nvSpPr>
        <p:spPr>
          <a:xfrm>
            <a:off x="11379200" y="6492875"/>
            <a:ext cx="527050" cy="222250"/>
          </a:xfrm>
          <a:prstGeom prst="rect">
            <a:avLst/>
          </a:prstGeom>
        </p:spPr>
        <p:txBody>
          <a:bodyPr vert="horz" wrap="square" lIns="91440" tIns="45720" rIns="91440" bIns="45720" numCol="1" anchor="t" anchorCtr="0" compatLnSpc="1"/>
          <a:lstStyle>
            <a:lvl1pPr algn="ctr">
              <a:defRPr sz="1100">
                <a:solidFill>
                  <a:schemeClr val="bg1"/>
                </a:solidFill>
              </a:defRPr>
            </a:lvl1pPr>
          </a:lstStyle>
          <a:p>
            <a:pPr lvl="0" eaLnBrk="1" fontAlgn="base" hangingPunct="1">
              <a:buNone/>
            </a:pPr>
            <a:fld id="{9A0DB2DC-4C9A-4742-B13C-FB6460FD3503}" type="slidenum">
              <a:rPr lang="en-GB" altLang="en-US" strike="noStrike" noProof="1" dirty="0">
                <a:latin typeface="Arial" panose="020B0604020202020204" pitchFamily="34" charset="0"/>
                <a:ea typeface="MS PGothic" panose="020B0600070205080204" pitchFamily="34" charset="-128"/>
                <a:cs typeface="+mn-cs"/>
              </a:rPr>
            </a:fld>
            <a:endParaRPr lang="en-GB" altLang="en-US" strike="noStrike" noProof="1" dirty="0">
              <a:latin typeface="Arial" panose="020B0604020202020204" pitchFamily="34" charset="0"/>
            </a:endParaRPr>
          </a:p>
        </p:txBody>
      </p:sp>
      <p:sp>
        <p:nvSpPr>
          <p:cNvPr id="1035" name="Rectangle 6"/>
          <p:cNvSpPr>
            <a:spLocks noChangeArrowheads="1"/>
          </p:cNvSpPr>
          <p:nvPr/>
        </p:nvSpPr>
        <p:spPr bwMode="auto">
          <a:xfrm>
            <a:off x="709613" y="6459538"/>
            <a:ext cx="6102350" cy="245110"/>
          </a:xfrm>
          <a:prstGeom prst="rect">
            <a:avLst/>
          </a:prstGeom>
          <a:noFill/>
          <a:ln>
            <a:noFill/>
          </a:ln>
        </p:spPr>
        <p:txBody>
          <a:bodyPr>
            <a:spAutoFit/>
          </a:bodyPr>
          <a:lstStyle>
            <a:lvl1pPr>
              <a:defRPr sz="1000">
                <a:solidFill>
                  <a:schemeClr val="tx1"/>
                </a:solidFill>
                <a:latin typeface="Arial" panose="020B0604020202020204" pitchFamily="34" charset="0"/>
                <a:ea typeface="MS PGothic" panose="020B0600070205080204" pitchFamily="34" charset="-128"/>
              </a:defRPr>
            </a:lvl1pPr>
            <a:lvl2pPr marL="742950" indent="-285750">
              <a:defRPr sz="1000">
                <a:solidFill>
                  <a:schemeClr val="tx1"/>
                </a:solidFill>
                <a:latin typeface="Arial" panose="020B0604020202020204" pitchFamily="34" charset="0"/>
                <a:ea typeface="MS PGothic" panose="020B0600070205080204" pitchFamily="34" charset="-128"/>
              </a:defRPr>
            </a:lvl2pPr>
            <a:lvl3pPr marL="1143000" indent="-228600">
              <a:defRPr sz="1000">
                <a:solidFill>
                  <a:schemeClr val="tx1"/>
                </a:solidFill>
                <a:latin typeface="Arial" panose="020B0604020202020204" pitchFamily="34" charset="0"/>
                <a:ea typeface="MS PGothic" panose="020B0600070205080204" pitchFamily="34" charset="-128"/>
              </a:defRPr>
            </a:lvl3pPr>
            <a:lvl4pPr marL="1600200" indent="-228600">
              <a:defRPr sz="1000">
                <a:solidFill>
                  <a:schemeClr val="tx1"/>
                </a:solidFill>
                <a:latin typeface="Arial" panose="020B0604020202020204" pitchFamily="34" charset="0"/>
                <a:ea typeface="MS PGothic" panose="020B0600070205080204" pitchFamily="34" charset="-128"/>
              </a:defRPr>
            </a:lvl4pPr>
            <a:lvl5pPr marL="2057400" indent="-228600">
              <a:defRPr sz="1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sz="1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sz="1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sz="1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sz="1000">
                <a:solidFill>
                  <a:schemeClr val="tx1"/>
                </a:solidFill>
                <a:latin typeface="Arial" panose="020B0604020202020204" pitchFamily="34" charset="0"/>
                <a:ea typeface="MS PGothic" panose="020B0600070205080204" pitchFamily="34" charset="-128"/>
              </a:defRPr>
            </a:lvl9pPr>
          </a:lstStyle>
          <a:p>
            <a:pPr marL="0" marR="0" lvl="0" indent="0" algn="l" defTabSz="914400" rtl="0" eaLnBrk="1" fontAlgn="base" latinLnBrk="0" hangingPunct="1">
              <a:lnSpc>
                <a:spcPct val="100000"/>
              </a:lnSpc>
              <a:spcBef>
                <a:spcPct val="0"/>
              </a:spcBef>
              <a:spcAft>
                <a:spcPct val="0"/>
              </a:spcAft>
              <a:buClrTx/>
              <a:buSzTx/>
              <a:buFontTx/>
              <a:buNone/>
              <a:defRPr/>
            </a:pPr>
            <a:r>
              <a:rPr kumimoji="0" lang="en-GB" altLang="ja-JP" sz="1000" b="0" i="0" u="none" strike="noStrike" kern="1200" cap="none" spc="0" normalizeH="0" baseline="0" noProof="0" dirty="0">
                <a:ln>
                  <a:noFill/>
                </a:ln>
                <a:solidFill>
                  <a:schemeClr val="bg1"/>
                </a:solidFill>
                <a:effectLst/>
                <a:uLnTx/>
                <a:uFillTx/>
                <a:latin typeface="Arial" panose="020B0604020202020204" pitchFamily="34" charset="0"/>
                <a:ea typeface="MS PGothic" panose="020B0600070205080204" pitchFamily="34" charset="-128"/>
                <a:cs typeface="+mn-cs"/>
              </a:rPr>
              <a:t>© 3GPP 20</a:t>
            </a:r>
            <a:r>
              <a:rPr kumimoji="0" lang="en-US" altLang="en-GB" sz="1000" b="0" i="0" u="none" strike="noStrike" kern="1200" cap="none" spc="0" normalizeH="0" baseline="0" noProof="0" dirty="0">
                <a:ln>
                  <a:noFill/>
                </a:ln>
                <a:solidFill>
                  <a:schemeClr val="bg1"/>
                </a:solidFill>
                <a:effectLst/>
                <a:uLnTx/>
                <a:uFillTx/>
                <a:latin typeface="Arial" panose="020B0604020202020204" pitchFamily="34" charset="0"/>
                <a:ea typeface="MS PGothic" panose="020B0600070205080204" pitchFamily="34" charset="-128"/>
                <a:cs typeface="+mn-cs"/>
              </a:rPr>
              <a:t>22</a:t>
            </a:r>
            <a:r>
              <a:rPr kumimoji="0" lang="en-GB" altLang="ja-JP" sz="1000" b="0" i="0" u="none" strike="noStrike" kern="1200" cap="none" spc="0" normalizeH="0" baseline="0" noProof="0" dirty="0">
                <a:ln>
                  <a:noFill/>
                </a:ln>
                <a:solidFill>
                  <a:schemeClr val="bg1"/>
                </a:solidFill>
                <a:effectLst/>
                <a:uLnTx/>
                <a:uFillTx/>
                <a:latin typeface="Arial" panose="020B0604020202020204" pitchFamily="34" charset="0"/>
                <a:ea typeface="MS PGothic" panose="020B0600070205080204" pitchFamily="34" charset="-128"/>
                <a:cs typeface="+mn-cs"/>
              </a:rPr>
              <a:t>     &lt;Guidelines for RAN3 Electronic Meetings&gt;</a:t>
            </a:r>
            <a:endParaRPr kumimoji="0" lang="en-GB" altLang="ja-JP" sz="1000" b="0" i="0" u="none" strike="noStrike" kern="1200" cap="none" spc="0" normalizeH="0" baseline="0" noProof="0" dirty="0">
              <a:ln>
                <a:noFill/>
              </a:ln>
              <a:solidFill>
                <a:schemeClr val="bg1"/>
              </a:solidFill>
              <a:effectLst/>
              <a:uLnTx/>
              <a:uFillTx/>
              <a:latin typeface="Arial" panose="020B0604020202020204" pitchFamily="34" charset="0"/>
              <a:ea typeface="MS PGothic" panose="020B0600070205080204" pitchFamily="34" charset="-128"/>
              <a:cs typeface="+mn-cs"/>
            </a:endParaRPr>
          </a:p>
        </p:txBody>
      </p:sp>
      <p:sp>
        <p:nvSpPr>
          <p:cNvPr id="3080" name="Slide Number Placeholder 4"/>
          <p:cNvSpPr txBox="1">
            <a:spLocks noGrp="1"/>
          </p:cNvSpPr>
          <p:nvPr/>
        </p:nvSpPr>
        <p:spPr>
          <a:xfrm>
            <a:off x="9906000" y="6215063"/>
            <a:ext cx="527050" cy="222250"/>
          </a:xfrm>
          <a:prstGeom prst="rect">
            <a:avLst/>
          </a:prstGeom>
          <a:noFill/>
          <a:ln w="9525">
            <a:noFill/>
          </a:ln>
        </p:spPr>
        <p:txBody>
          <a:bodyPr anchor="t" anchorCtr="0"/>
          <a:p>
            <a:pPr lvl="0"/>
            <a:fld id="{9A0DB2DC-4C9A-4742-B13C-FB6460FD3503}" type="slidenum">
              <a:rPr lang="ja-JP" altLang="en-GB" sz="1100" dirty="0">
                <a:solidFill>
                  <a:schemeClr val="bg1"/>
                </a:solidFill>
                <a:latin typeface="Arial" panose="020B0604020202020204" pitchFamily="34" charset="0"/>
                <a:ea typeface="MS PGothic" panose="020B0600070205080204" pitchFamily="34" charset="-128"/>
              </a:rPr>
            </a:fld>
            <a:endParaRPr lang="ja-JP" altLang="en-GB" sz="1100" dirty="0">
              <a:solidFill>
                <a:schemeClr val="bg1"/>
              </a:solidFill>
              <a:latin typeface="Arial" panose="020B0604020202020204" pitchFamily="34" charset="0"/>
              <a:ea typeface="MS PGothic" panose="020B0600070205080204" pitchFamily="34" charset="-128"/>
            </a:endParaRPr>
          </a:p>
        </p:txBody>
      </p:sp>
      <p:pic>
        <p:nvPicPr>
          <p:cNvPr id="3081" name="Picture 6"/>
          <p:cNvPicPr>
            <a:picLocks noChangeAspect="1"/>
          </p:cNvPicPr>
          <p:nvPr userDrawn="1"/>
        </p:nvPicPr>
        <p:blipFill>
          <a:blip r:embed="rId14"/>
          <a:stretch>
            <a:fillRect/>
          </a:stretch>
        </p:blipFill>
        <p:spPr>
          <a:xfrm>
            <a:off x="10560050" y="112713"/>
            <a:ext cx="1493838" cy="869950"/>
          </a:xfrm>
          <a:prstGeom prst="rect">
            <a:avLst/>
          </a:prstGeom>
          <a:noFill/>
          <a:ln w="9525">
            <a:noFill/>
          </a:ln>
        </p:spPr>
      </p:pic>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sldNum="0" hdr="0" ftr="0" dt="0"/>
  <p:txStyles>
    <p:titleStyle>
      <a:lvl1pPr algn="ctr" rtl="0" eaLnBrk="0" fontAlgn="base" hangingPunct="0">
        <a:spcBef>
          <a:spcPct val="0"/>
        </a:spcBef>
        <a:spcAft>
          <a:spcPct val="0"/>
        </a:spcAft>
        <a:defRPr sz="3200">
          <a:solidFill>
            <a:srgbClr val="FF0000"/>
          </a:solidFill>
          <a:latin typeface="+mj-lt"/>
          <a:ea typeface="+mj-ea"/>
          <a:cs typeface="+mj-cs"/>
        </a:defRPr>
      </a:lvl1pPr>
      <a:lvl2pPr algn="ctr" rtl="0" eaLnBrk="0" fontAlgn="base" hangingPunct="0">
        <a:spcBef>
          <a:spcPct val="0"/>
        </a:spcBef>
        <a:spcAft>
          <a:spcPct val="0"/>
        </a:spcAft>
        <a:defRPr sz="3200">
          <a:solidFill>
            <a:srgbClr val="FF0000"/>
          </a:solidFill>
          <a:latin typeface="Calibri" panose="020F0502020204030204" pitchFamily="34" charset="0"/>
        </a:defRPr>
      </a:lvl2pPr>
      <a:lvl3pPr algn="ctr" rtl="0" eaLnBrk="0" fontAlgn="base" hangingPunct="0">
        <a:spcBef>
          <a:spcPct val="0"/>
        </a:spcBef>
        <a:spcAft>
          <a:spcPct val="0"/>
        </a:spcAft>
        <a:defRPr sz="3200">
          <a:solidFill>
            <a:srgbClr val="FF0000"/>
          </a:solidFill>
          <a:latin typeface="Calibri" panose="020F0502020204030204" pitchFamily="34" charset="0"/>
        </a:defRPr>
      </a:lvl3pPr>
      <a:lvl4pPr algn="ctr" rtl="0" eaLnBrk="0" fontAlgn="base" hangingPunct="0">
        <a:spcBef>
          <a:spcPct val="0"/>
        </a:spcBef>
        <a:spcAft>
          <a:spcPct val="0"/>
        </a:spcAft>
        <a:defRPr sz="3200">
          <a:solidFill>
            <a:srgbClr val="FF0000"/>
          </a:solidFill>
          <a:latin typeface="Calibri" panose="020F0502020204030204" pitchFamily="34" charset="0"/>
        </a:defRPr>
      </a:lvl4pPr>
      <a:lvl5pPr algn="ctr" rtl="0" eaLnBrk="0" fontAlgn="base" hangingPunct="0">
        <a:spcBef>
          <a:spcPct val="0"/>
        </a:spcBef>
        <a:spcAft>
          <a:spcPct val="0"/>
        </a:spcAft>
        <a:defRPr sz="3200">
          <a:solidFill>
            <a:srgbClr val="FF0000"/>
          </a:solidFill>
          <a:latin typeface="Calibri" panose="020F0502020204030204" pitchFamily="34" charset="0"/>
        </a:defRPr>
      </a:lvl5pPr>
      <a:lvl6pPr marL="457200" algn="ctr" rtl="0" eaLnBrk="0" fontAlgn="base" hangingPunct="0">
        <a:spcBef>
          <a:spcPct val="0"/>
        </a:spcBef>
        <a:spcAft>
          <a:spcPct val="0"/>
        </a:spcAft>
        <a:defRPr sz="3200">
          <a:solidFill>
            <a:srgbClr val="FF0000"/>
          </a:solidFill>
          <a:latin typeface="Calibri" panose="020F0502020204030204" pitchFamily="34" charset="0"/>
        </a:defRPr>
      </a:lvl6pPr>
      <a:lvl7pPr marL="914400" algn="ctr" rtl="0" eaLnBrk="0" fontAlgn="base" hangingPunct="0">
        <a:spcBef>
          <a:spcPct val="0"/>
        </a:spcBef>
        <a:spcAft>
          <a:spcPct val="0"/>
        </a:spcAft>
        <a:defRPr sz="3200">
          <a:solidFill>
            <a:srgbClr val="FF0000"/>
          </a:solidFill>
          <a:latin typeface="Calibri" panose="020F0502020204030204" pitchFamily="34" charset="0"/>
        </a:defRPr>
      </a:lvl7pPr>
      <a:lvl8pPr marL="1371600" algn="ctr" rtl="0" eaLnBrk="0" fontAlgn="base" hangingPunct="0">
        <a:spcBef>
          <a:spcPct val="0"/>
        </a:spcBef>
        <a:spcAft>
          <a:spcPct val="0"/>
        </a:spcAft>
        <a:defRPr sz="3200">
          <a:solidFill>
            <a:srgbClr val="FF0000"/>
          </a:solidFill>
          <a:latin typeface="Calibri" panose="020F0502020204030204" pitchFamily="34" charset="0"/>
        </a:defRPr>
      </a:lvl8pPr>
      <a:lvl9pPr marL="1828800" algn="ctr" rtl="0" eaLnBrk="0" fontAlgn="base" hangingPunct="0">
        <a:spcBef>
          <a:spcPct val="0"/>
        </a:spcBef>
        <a:spcAft>
          <a:spcPct val="0"/>
        </a:spcAft>
        <a:defRPr sz="3200">
          <a:solidFill>
            <a:srgbClr val="FF0000"/>
          </a:solidFill>
          <a:latin typeface="Calibri" panose="020F0502020204030204" pitchFamily="34" charset="0"/>
        </a:defRPr>
      </a:lvl9pPr>
    </p:titleStyle>
    <p:bodyStyle>
      <a:lvl1pPr marL="342900" indent="-342900" algn="l" rtl="0" eaLnBrk="0" fontAlgn="base" hangingPunct="0">
        <a:spcBef>
          <a:spcPct val="20000"/>
        </a:spcBef>
        <a:spcAft>
          <a:spcPct val="0"/>
        </a:spcAft>
        <a:buBlip>
          <a:blip r:embed="rId15"/>
        </a:buBlip>
        <a:defRPr sz="2800">
          <a:solidFill>
            <a:schemeClr val="tx1"/>
          </a:solidFill>
          <a:latin typeface="+mn-lt"/>
          <a:ea typeface="+mn-ea"/>
          <a:cs typeface="+mn-cs"/>
        </a:defRPr>
      </a:lvl1pPr>
      <a:lvl2pPr marL="742950" indent="-285750" algn="l" rtl="0" eaLnBrk="0" fontAlgn="base" hangingPunct="0">
        <a:spcBef>
          <a:spcPct val="20000"/>
        </a:spcBef>
        <a:spcAft>
          <a:spcPct val="0"/>
        </a:spcAft>
        <a:buClr>
          <a:srgbClr val="C00000"/>
        </a:buClr>
        <a:buFont typeface="Arial" panose="020B0604020202020204" pitchFamily="34" charset="0"/>
        <a:buChar char="•"/>
        <a:defRPr sz="2400">
          <a:solidFill>
            <a:schemeClr val="tx1"/>
          </a:solidFill>
          <a:latin typeface="+mn-lt"/>
        </a:defRPr>
      </a:lvl2pPr>
      <a:lvl3pPr marL="1143000" indent="-228600" algn="l" rtl="0" eaLnBrk="0" fontAlgn="base" hangingPunct="0">
        <a:spcBef>
          <a:spcPct val="20000"/>
        </a:spcBef>
        <a:spcAft>
          <a:spcPct val="0"/>
        </a:spcAft>
        <a:buFont typeface="Arial" panose="020B0604020202020204" pitchFamily="34" charset="0"/>
        <a:buChar char="•"/>
        <a:defRPr sz="2000">
          <a:solidFill>
            <a:schemeClr val="tx1"/>
          </a:solidFill>
          <a:latin typeface="+mn-lt"/>
        </a:defRPr>
      </a:lvl3pPr>
      <a:lvl4pPr marL="1600200" indent="-228600" algn="l" rtl="0" eaLnBrk="0" fontAlgn="base" hangingPunct="0">
        <a:spcBef>
          <a:spcPct val="20000"/>
        </a:spcBef>
        <a:spcAft>
          <a:spcPct val="0"/>
        </a:spcAft>
        <a:buFont typeface="Arial" panose="020B0604020202020204" pitchFamily="34" charset="0"/>
        <a:buChar char="–"/>
        <a:defRPr>
          <a:solidFill>
            <a:schemeClr val="tx1"/>
          </a:solidFill>
          <a:latin typeface="+mn-lt"/>
        </a:defRPr>
      </a:lvl4pPr>
      <a:lvl5pPr marL="2057400" indent="-228600" algn="l" rtl="0" eaLnBrk="0" fontAlgn="base" hangingPunct="0">
        <a:spcBef>
          <a:spcPct val="20000"/>
        </a:spcBef>
        <a:spcAft>
          <a:spcPct val="0"/>
        </a:spcAft>
        <a:buFont typeface="Arial" panose="020B0604020202020204" pitchFamily="34" charset="0"/>
        <a:buChar char="»"/>
        <a:defRPr sz="1600">
          <a:solidFill>
            <a:schemeClr val="tx1"/>
          </a:solidFill>
          <a:latin typeface="+mn-lt"/>
        </a:defRPr>
      </a:lvl5pPr>
      <a:lvl6pPr marL="2514600" indent="-228600" algn="l" rtl="0" eaLnBrk="0" fontAlgn="base" hangingPunct="0">
        <a:spcBef>
          <a:spcPct val="20000"/>
        </a:spcBef>
        <a:spcAft>
          <a:spcPct val="0"/>
        </a:spcAft>
        <a:buFont typeface="Arial" panose="020B0604020202020204" pitchFamily="34" charset="0"/>
        <a:buChar char="»"/>
        <a:defRPr sz="1600">
          <a:solidFill>
            <a:schemeClr val="tx1"/>
          </a:solidFill>
          <a:latin typeface="+mn-lt"/>
        </a:defRPr>
      </a:lvl6pPr>
      <a:lvl7pPr marL="2971800" indent="-228600" algn="l" rtl="0" eaLnBrk="0" fontAlgn="base" hangingPunct="0">
        <a:spcBef>
          <a:spcPct val="20000"/>
        </a:spcBef>
        <a:spcAft>
          <a:spcPct val="0"/>
        </a:spcAft>
        <a:buFont typeface="Arial" panose="020B0604020202020204" pitchFamily="34" charset="0"/>
        <a:buChar char="»"/>
        <a:defRPr sz="1600">
          <a:solidFill>
            <a:schemeClr val="tx1"/>
          </a:solidFill>
          <a:latin typeface="+mn-lt"/>
        </a:defRPr>
      </a:lvl7pPr>
      <a:lvl8pPr marL="3429000" indent="-228600" algn="l" rtl="0" eaLnBrk="0" fontAlgn="base" hangingPunct="0">
        <a:spcBef>
          <a:spcPct val="20000"/>
        </a:spcBef>
        <a:spcAft>
          <a:spcPct val="0"/>
        </a:spcAft>
        <a:buFont typeface="Arial" panose="020B0604020202020204" pitchFamily="34" charset="0"/>
        <a:buChar char="»"/>
        <a:defRPr sz="1600">
          <a:solidFill>
            <a:schemeClr val="tx1"/>
          </a:solidFill>
          <a:latin typeface="+mn-lt"/>
        </a:defRPr>
      </a:lvl8pPr>
      <a:lvl9pPr marL="3886200" indent="-228600" algn="l" rtl="0" eaLnBrk="0" fontAlgn="base" hangingPunct="0">
        <a:spcBef>
          <a:spcPct val="20000"/>
        </a:spcBef>
        <a:spcAft>
          <a:spcPct val="0"/>
        </a:spcAft>
        <a:buFont typeface="Arial" panose="020B0604020202020204" pitchFamily="34" charset="0"/>
        <a:buChar char="»"/>
        <a:defRPr sz="16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p:pic>
        <p:nvPicPr>
          <p:cNvPr id="1026" name="Picture 7"/>
          <p:cNvPicPr>
            <a:picLocks noChangeAspect="1"/>
          </p:cNvPicPr>
          <p:nvPr/>
        </p:nvPicPr>
        <p:blipFill>
          <a:blip r:embed="rId12"/>
          <a:stretch>
            <a:fillRect/>
          </a:stretch>
        </p:blipFill>
        <p:spPr>
          <a:xfrm>
            <a:off x="11417300" y="6475413"/>
            <a:ext cx="487363" cy="239712"/>
          </a:xfrm>
          <a:prstGeom prst="rect">
            <a:avLst/>
          </a:prstGeom>
          <a:noFill/>
          <a:ln w="9525">
            <a:noFill/>
          </a:ln>
        </p:spPr>
      </p:pic>
      <p:pic>
        <p:nvPicPr>
          <p:cNvPr id="1027" name="Picture 8"/>
          <p:cNvPicPr>
            <a:picLocks noChangeAspect="1"/>
          </p:cNvPicPr>
          <p:nvPr/>
        </p:nvPicPr>
        <p:blipFill>
          <a:blip r:embed="rId13"/>
          <a:stretch>
            <a:fillRect/>
          </a:stretch>
        </p:blipFill>
        <p:spPr>
          <a:xfrm>
            <a:off x="584200" y="6456363"/>
            <a:ext cx="6189663" cy="273050"/>
          </a:xfrm>
          <a:prstGeom prst="rect">
            <a:avLst/>
          </a:prstGeom>
          <a:noFill/>
          <a:ln w="9525">
            <a:noFill/>
          </a:ln>
        </p:spPr>
      </p:pic>
      <p:sp>
        <p:nvSpPr>
          <p:cNvPr id="1028" name="Title Placeholder 1"/>
          <p:cNvSpPr>
            <a:spLocks noGrp="1"/>
          </p:cNvSpPr>
          <p:nvPr>
            <p:ph type="title"/>
          </p:nvPr>
        </p:nvSpPr>
        <p:spPr>
          <a:xfrm>
            <a:off x="609600" y="274638"/>
            <a:ext cx="9112250" cy="1143000"/>
          </a:xfrm>
          <a:prstGeom prst="rect">
            <a:avLst/>
          </a:prstGeom>
          <a:noFill/>
          <a:ln w="9525">
            <a:noFill/>
          </a:ln>
        </p:spPr>
        <p:txBody>
          <a:bodyPr anchor="ctr" anchorCtr="0"/>
          <a:p>
            <a:pPr lvl="0"/>
            <a:r>
              <a:rPr lang="en-US" altLang="fr-FR" dirty="0"/>
              <a:t>Click to edit Master title style</a:t>
            </a:r>
            <a:endParaRPr lang="en-GB" altLang="fr-FR" dirty="0"/>
          </a:p>
        </p:txBody>
      </p:sp>
      <p:sp>
        <p:nvSpPr>
          <p:cNvPr id="1029" name="Text Placeholder 2"/>
          <p:cNvSpPr>
            <a:spLocks noGrp="1"/>
          </p:cNvSpPr>
          <p:nvPr>
            <p:ph type="body"/>
          </p:nvPr>
        </p:nvSpPr>
        <p:spPr>
          <a:xfrm>
            <a:off x="609600" y="1600200"/>
            <a:ext cx="10972800" cy="4525963"/>
          </a:xfrm>
          <a:prstGeom prst="rect">
            <a:avLst/>
          </a:prstGeom>
          <a:noFill/>
          <a:ln w="9525">
            <a:noFill/>
          </a:ln>
        </p:spPr>
        <p:txBody>
          <a:bodyPr anchor="t" anchorCtr="0"/>
          <a:p>
            <a:pPr lvl="0"/>
            <a:r>
              <a:rPr lang="en-US" altLang="fr-FR" dirty="0"/>
              <a:t> Click to edit Master text styles</a:t>
            </a:r>
            <a:endParaRPr lang="en-US" altLang="fr-FR" dirty="0"/>
          </a:p>
          <a:p>
            <a:pPr lvl="1"/>
            <a:r>
              <a:rPr lang="en-US" altLang="fr-FR" dirty="0"/>
              <a:t>Second level</a:t>
            </a:r>
            <a:endParaRPr lang="en-US" altLang="fr-FR" dirty="0"/>
          </a:p>
          <a:p>
            <a:pPr lvl="2"/>
            <a:r>
              <a:rPr lang="en-US" altLang="fr-FR" dirty="0"/>
              <a:t>Third level</a:t>
            </a:r>
            <a:endParaRPr lang="en-US" altLang="fr-FR" dirty="0"/>
          </a:p>
          <a:p>
            <a:pPr lvl="3"/>
            <a:r>
              <a:rPr lang="en-US" altLang="fr-FR" dirty="0"/>
              <a:t>Fourth level</a:t>
            </a:r>
            <a:endParaRPr lang="en-US" altLang="fr-FR" dirty="0"/>
          </a:p>
          <a:p>
            <a:pPr lvl="4"/>
            <a:r>
              <a:rPr lang="en-US" altLang="fr-FR" dirty="0"/>
              <a:t>Fifth level</a:t>
            </a:r>
            <a:endParaRPr lang="en-GB" altLang="ja-JP" dirty="0"/>
          </a:p>
        </p:txBody>
      </p:sp>
      <p:sp>
        <p:nvSpPr>
          <p:cNvPr id="9" name="Slide Number Placeholder 5"/>
          <p:cNvSpPr>
            <a:spLocks noGrp="1"/>
          </p:cNvSpPr>
          <p:nvPr>
            <p:ph type="sldNum" sz="quarter" idx="4"/>
          </p:nvPr>
        </p:nvSpPr>
        <p:spPr>
          <a:xfrm>
            <a:off x="11379200" y="6492875"/>
            <a:ext cx="527050" cy="222250"/>
          </a:xfrm>
          <a:prstGeom prst="rect">
            <a:avLst/>
          </a:prstGeom>
        </p:spPr>
        <p:txBody>
          <a:bodyPr vert="horz" wrap="square" lIns="91440" tIns="45720" rIns="91440" bIns="45720" numCol="1" anchor="t" anchorCtr="0" compatLnSpc="1"/>
          <a:lstStyle>
            <a:lvl1pPr algn="ctr">
              <a:defRPr sz="1100">
                <a:solidFill>
                  <a:schemeClr val="bg1"/>
                </a:solidFill>
              </a:defRPr>
            </a:lvl1pPr>
          </a:lstStyle>
          <a:p>
            <a:pPr lvl="0" eaLnBrk="1" fontAlgn="base" hangingPunct="1">
              <a:buNone/>
            </a:pPr>
            <a:fld id="{9A0DB2DC-4C9A-4742-B13C-FB6460FD3503}" type="slidenum">
              <a:rPr lang="en-GB" altLang="en-US" strike="noStrike" noProof="1" dirty="0">
                <a:latin typeface="Arial" panose="020B0604020202020204" pitchFamily="34" charset="0"/>
                <a:ea typeface="MS PGothic" panose="020B0600070205080204" pitchFamily="34" charset="-128"/>
                <a:cs typeface="+mn-cs"/>
              </a:rPr>
            </a:fld>
            <a:endParaRPr lang="en-GB" altLang="en-US" strike="noStrike" noProof="1" dirty="0">
              <a:latin typeface="Arial" panose="020B0604020202020204" pitchFamily="34" charset="0"/>
            </a:endParaRPr>
          </a:p>
        </p:txBody>
      </p:sp>
      <p:sp>
        <p:nvSpPr>
          <p:cNvPr id="1035" name="Rectangle 6"/>
          <p:cNvSpPr>
            <a:spLocks noChangeArrowheads="1"/>
          </p:cNvSpPr>
          <p:nvPr/>
        </p:nvSpPr>
        <p:spPr bwMode="auto">
          <a:xfrm>
            <a:off x="709613" y="6459538"/>
            <a:ext cx="6102350" cy="245110"/>
          </a:xfrm>
          <a:prstGeom prst="rect">
            <a:avLst/>
          </a:prstGeom>
          <a:noFill/>
          <a:ln>
            <a:noFill/>
          </a:ln>
        </p:spPr>
        <p:txBody>
          <a:bodyPr>
            <a:spAutoFit/>
          </a:bodyPr>
          <a:lstStyle>
            <a:lvl1pPr>
              <a:defRPr sz="1000">
                <a:solidFill>
                  <a:schemeClr val="tx1"/>
                </a:solidFill>
                <a:latin typeface="Arial" panose="020B0604020202020204" pitchFamily="34" charset="0"/>
                <a:ea typeface="MS PGothic" panose="020B0600070205080204" pitchFamily="34" charset="-128"/>
              </a:defRPr>
            </a:lvl1pPr>
            <a:lvl2pPr marL="742950" indent="-285750">
              <a:defRPr sz="1000">
                <a:solidFill>
                  <a:schemeClr val="tx1"/>
                </a:solidFill>
                <a:latin typeface="Arial" panose="020B0604020202020204" pitchFamily="34" charset="0"/>
                <a:ea typeface="MS PGothic" panose="020B0600070205080204" pitchFamily="34" charset="-128"/>
              </a:defRPr>
            </a:lvl2pPr>
            <a:lvl3pPr marL="1143000" indent="-228600">
              <a:defRPr sz="1000">
                <a:solidFill>
                  <a:schemeClr val="tx1"/>
                </a:solidFill>
                <a:latin typeface="Arial" panose="020B0604020202020204" pitchFamily="34" charset="0"/>
                <a:ea typeface="MS PGothic" panose="020B0600070205080204" pitchFamily="34" charset="-128"/>
              </a:defRPr>
            </a:lvl3pPr>
            <a:lvl4pPr marL="1600200" indent="-228600">
              <a:defRPr sz="1000">
                <a:solidFill>
                  <a:schemeClr val="tx1"/>
                </a:solidFill>
                <a:latin typeface="Arial" panose="020B0604020202020204" pitchFamily="34" charset="0"/>
                <a:ea typeface="MS PGothic" panose="020B0600070205080204" pitchFamily="34" charset="-128"/>
              </a:defRPr>
            </a:lvl4pPr>
            <a:lvl5pPr marL="2057400" indent="-228600">
              <a:defRPr sz="1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sz="1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sz="1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sz="1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sz="1000">
                <a:solidFill>
                  <a:schemeClr val="tx1"/>
                </a:solidFill>
                <a:latin typeface="Arial" panose="020B0604020202020204" pitchFamily="34" charset="0"/>
                <a:ea typeface="MS PGothic" panose="020B0600070205080204" pitchFamily="34" charset="-128"/>
              </a:defRPr>
            </a:lvl9pPr>
          </a:lstStyle>
          <a:p>
            <a:pPr marL="0" marR="0" lvl="0" indent="0" algn="l" defTabSz="914400" rtl="0" eaLnBrk="1" fontAlgn="base" latinLnBrk="0" hangingPunct="1">
              <a:lnSpc>
                <a:spcPct val="100000"/>
              </a:lnSpc>
              <a:spcBef>
                <a:spcPct val="0"/>
              </a:spcBef>
              <a:spcAft>
                <a:spcPct val="0"/>
              </a:spcAft>
              <a:buClrTx/>
              <a:buSzTx/>
              <a:buFontTx/>
              <a:buNone/>
              <a:defRPr/>
            </a:pPr>
            <a:r>
              <a:rPr kumimoji="0" lang="en-GB" altLang="ja-JP" sz="1000" b="0" i="0" u="none" strike="noStrike" kern="1200" cap="none" spc="0" normalizeH="0" baseline="0" noProof="0" dirty="0">
                <a:ln>
                  <a:noFill/>
                </a:ln>
                <a:solidFill>
                  <a:schemeClr val="bg1"/>
                </a:solidFill>
                <a:effectLst/>
                <a:uLnTx/>
                <a:uFillTx/>
                <a:latin typeface="Arial" panose="020B0604020202020204" pitchFamily="34" charset="0"/>
                <a:ea typeface="MS PGothic" panose="020B0600070205080204" pitchFamily="34" charset="-128"/>
                <a:cs typeface="+mn-cs"/>
              </a:rPr>
              <a:t>© 3GPP 20</a:t>
            </a:r>
            <a:r>
              <a:rPr kumimoji="0" lang="en-US" altLang="en-GB" sz="1000" b="0" i="0" u="none" strike="noStrike" kern="1200" cap="none" spc="0" normalizeH="0" baseline="0" noProof="0" dirty="0">
                <a:ln>
                  <a:noFill/>
                </a:ln>
                <a:solidFill>
                  <a:schemeClr val="bg1"/>
                </a:solidFill>
                <a:effectLst/>
                <a:uLnTx/>
                <a:uFillTx/>
                <a:latin typeface="Arial" panose="020B0604020202020204" pitchFamily="34" charset="0"/>
                <a:ea typeface="MS PGothic" panose="020B0600070205080204" pitchFamily="34" charset="-128"/>
                <a:cs typeface="+mn-cs"/>
              </a:rPr>
              <a:t>22</a:t>
            </a:r>
            <a:r>
              <a:rPr kumimoji="0" lang="en-GB" altLang="ja-JP" sz="1000" b="0" i="0" u="none" strike="noStrike" kern="1200" cap="none" spc="0" normalizeH="0" baseline="0" noProof="0" dirty="0">
                <a:ln>
                  <a:noFill/>
                </a:ln>
                <a:solidFill>
                  <a:schemeClr val="bg1"/>
                </a:solidFill>
                <a:effectLst/>
                <a:uLnTx/>
                <a:uFillTx/>
                <a:latin typeface="Arial" panose="020B0604020202020204" pitchFamily="34" charset="0"/>
                <a:ea typeface="MS PGothic" panose="020B0600070205080204" pitchFamily="34" charset="-128"/>
                <a:cs typeface="+mn-cs"/>
              </a:rPr>
              <a:t>     &lt;Guidelines for RAN3 Electronic Meetings&gt;</a:t>
            </a:r>
            <a:endParaRPr kumimoji="0" lang="en-GB" altLang="ja-JP" sz="1000" b="0" i="0" u="none" strike="noStrike" kern="1200" cap="none" spc="0" normalizeH="0" baseline="0" noProof="0" dirty="0">
              <a:ln>
                <a:noFill/>
              </a:ln>
              <a:solidFill>
                <a:schemeClr val="bg1"/>
              </a:solidFill>
              <a:effectLst/>
              <a:uLnTx/>
              <a:uFillTx/>
              <a:latin typeface="Arial" panose="020B0604020202020204" pitchFamily="34" charset="0"/>
              <a:ea typeface="MS PGothic" panose="020B0600070205080204" pitchFamily="34" charset="-128"/>
              <a:cs typeface="+mn-cs"/>
            </a:endParaRPr>
          </a:p>
        </p:txBody>
      </p:sp>
      <p:sp>
        <p:nvSpPr>
          <p:cNvPr id="1032" name="Slide Number Placeholder 4"/>
          <p:cNvSpPr txBox="1">
            <a:spLocks noGrp="1"/>
          </p:cNvSpPr>
          <p:nvPr/>
        </p:nvSpPr>
        <p:spPr>
          <a:xfrm>
            <a:off x="9906000" y="6215063"/>
            <a:ext cx="527050" cy="222250"/>
          </a:xfrm>
          <a:prstGeom prst="rect">
            <a:avLst/>
          </a:prstGeom>
          <a:noFill/>
          <a:ln w="9525">
            <a:noFill/>
          </a:ln>
        </p:spPr>
        <p:txBody>
          <a:bodyPr anchor="t" anchorCtr="0"/>
          <a:p>
            <a:pPr lvl="0"/>
            <a:fld id="{9A0DB2DC-4C9A-4742-B13C-FB6460FD3503}" type="slidenum">
              <a:rPr lang="ja-JP" altLang="en-GB" sz="1100" dirty="0">
                <a:solidFill>
                  <a:schemeClr val="bg1"/>
                </a:solidFill>
                <a:latin typeface="Arial" panose="020B0604020202020204" pitchFamily="34" charset="0"/>
                <a:ea typeface="MS PGothic" panose="020B0600070205080204" pitchFamily="34" charset="-128"/>
              </a:rPr>
            </a:fld>
            <a:endParaRPr lang="ja-JP" altLang="en-GB" sz="1100" dirty="0">
              <a:solidFill>
                <a:schemeClr val="bg1"/>
              </a:solidFill>
              <a:latin typeface="Arial" panose="020B0604020202020204" pitchFamily="34" charset="0"/>
              <a:ea typeface="MS PGothic" panose="020B0600070205080204" pitchFamily="34" charset="-128"/>
            </a:endParaRPr>
          </a:p>
        </p:txBody>
      </p:sp>
      <p:pic>
        <p:nvPicPr>
          <p:cNvPr id="1033" name="Picture 6"/>
          <p:cNvPicPr>
            <a:picLocks noChangeAspect="1"/>
          </p:cNvPicPr>
          <p:nvPr userDrawn="1"/>
        </p:nvPicPr>
        <p:blipFill>
          <a:blip r:embed="rId14"/>
          <a:stretch>
            <a:fillRect/>
          </a:stretch>
        </p:blipFill>
        <p:spPr>
          <a:xfrm>
            <a:off x="10560050" y="112713"/>
            <a:ext cx="1493838" cy="869950"/>
          </a:xfrm>
          <a:prstGeom prst="rect">
            <a:avLst/>
          </a:prstGeom>
          <a:noFill/>
          <a:ln w="9525">
            <a:noFill/>
          </a:ln>
        </p:spPr>
      </p:pic>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sldNum="0" hdr="0" ftr="0" dt="0"/>
  <p:txStyles>
    <p:titleStyle>
      <a:lvl1pPr algn="ctr" rtl="0" eaLnBrk="0" fontAlgn="base" hangingPunct="0">
        <a:spcBef>
          <a:spcPct val="0"/>
        </a:spcBef>
        <a:spcAft>
          <a:spcPct val="0"/>
        </a:spcAft>
        <a:defRPr sz="3200">
          <a:solidFill>
            <a:srgbClr val="FF0000"/>
          </a:solidFill>
          <a:latin typeface="+mj-lt"/>
          <a:ea typeface="+mj-ea"/>
          <a:cs typeface="+mj-cs"/>
        </a:defRPr>
      </a:lvl1pPr>
      <a:lvl2pPr algn="ctr" rtl="0" eaLnBrk="0" fontAlgn="base" hangingPunct="0">
        <a:spcBef>
          <a:spcPct val="0"/>
        </a:spcBef>
        <a:spcAft>
          <a:spcPct val="0"/>
        </a:spcAft>
        <a:defRPr sz="3200">
          <a:solidFill>
            <a:srgbClr val="FF0000"/>
          </a:solidFill>
          <a:latin typeface="Calibri" panose="020F0502020204030204" pitchFamily="34" charset="0"/>
        </a:defRPr>
      </a:lvl2pPr>
      <a:lvl3pPr algn="ctr" rtl="0" eaLnBrk="0" fontAlgn="base" hangingPunct="0">
        <a:spcBef>
          <a:spcPct val="0"/>
        </a:spcBef>
        <a:spcAft>
          <a:spcPct val="0"/>
        </a:spcAft>
        <a:defRPr sz="3200">
          <a:solidFill>
            <a:srgbClr val="FF0000"/>
          </a:solidFill>
          <a:latin typeface="Calibri" panose="020F0502020204030204" pitchFamily="34" charset="0"/>
        </a:defRPr>
      </a:lvl3pPr>
      <a:lvl4pPr algn="ctr" rtl="0" eaLnBrk="0" fontAlgn="base" hangingPunct="0">
        <a:spcBef>
          <a:spcPct val="0"/>
        </a:spcBef>
        <a:spcAft>
          <a:spcPct val="0"/>
        </a:spcAft>
        <a:defRPr sz="3200">
          <a:solidFill>
            <a:srgbClr val="FF0000"/>
          </a:solidFill>
          <a:latin typeface="Calibri" panose="020F0502020204030204" pitchFamily="34" charset="0"/>
        </a:defRPr>
      </a:lvl4pPr>
      <a:lvl5pPr algn="ctr" rtl="0" eaLnBrk="0" fontAlgn="base" hangingPunct="0">
        <a:spcBef>
          <a:spcPct val="0"/>
        </a:spcBef>
        <a:spcAft>
          <a:spcPct val="0"/>
        </a:spcAft>
        <a:defRPr sz="3200">
          <a:solidFill>
            <a:srgbClr val="FF0000"/>
          </a:solidFill>
          <a:latin typeface="Calibri" panose="020F0502020204030204" pitchFamily="34" charset="0"/>
        </a:defRPr>
      </a:lvl5pPr>
      <a:lvl6pPr marL="457200" algn="ctr" rtl="0" eaLnBrk="0" fontAlgn="base" hangingPunct="0">
        <a:spcBef>
          <a:spcPct val="0"/>
        </a:spcBef>
        <a:spcAft>
          <a:spcPct val="0"/>
        </a:spcAft>
        <a:defRPr sz="3200">
          <a:solidFill>
            <a:srgbClr val="FF0000"/>
          </a:solidFill>
          <a:latin typeface="Calibri" panose="020F0502020204030204" pitchFamily="34" charset="0"/>
        </a:defRPr>
      </a:lvl6pPr>
      <a:lvl7pPr marL="914400" algn="ctr" rtl="0" eaLnBrk="0" fontAlgn="base" hangingPunct="0">
        <a:spcBef>
          <a:spcPct val="0"/>
        </a:spcBef>
        <a:spcAft>
          <a:spcPct val="0"/>
        </a:spcAft>
        <a:defRPr sz="3200">
          <a:solidFill>
            <a:srgbClr val="FF0000"/>
          </a:solidFill>
          <a:latin typeface="Calibri" panose="020F0502020204030204" pitchFamily="34" charset="0"/>
        </a:defRPr>
      </a:lvl7pPr>
      <a:lvl8pPr marL="1371600" algn="ctr" rtl="0" eaLnBrk="0" fontAlgn="base" hangingPunct="0">
        <a:spcBef>
          <a:spcPct val="0"/>
        </a:spcBef>
        <a:spcAft>
          <a:spcPct val="0"/>
        </a:spcAft>
        <a:defRPr sz="3200">
          <a:solidFill>
            <a:srgbClr val="FF0000"/>
          </a:solidFill>
          <a:latin typeface="Calibri" panose="020F0502020204030204" pitchFamily="34" charset="0"/>
        </a:defRPr>
      </a:lvl8pPr>
      <a:lvl9pPr marL="1828800" algn="ctr" rtl="0" eaLnBrk="0" fontAlgn="base" hangingPunct="0">
        <a:spcBef>
          <a:spcPct val="0"/>
        </a:spcBef>
        <a:spcAft>
          <a:spcPct val="0"/>
        </a:spcAft>
        <a:defRPr sz="3200">
          <a:solidFill>
            <a:srgbClr val="FF0000"/>
          </a:solidFill>
          <a:latin typeface="Calibri" panose="020F0502020204030204" pitchFamily="34" charset="0"/>
        </a:defRPr>
      </a:lvl9pPr>
    </p:titleStyle>
    <p:bodyStyle>
      <a:lvl1pPr marL="342900" indent="-342900" algn="l" rtl="0" eaLnBrk="0" fontAlgn="base" hangingPunct="0">
        <a:spcBef>
          <a:spcPct val="20000"/>
        </a:spcBef>
        <a:spcAft>
          <a:spcPct val="0"/>
        </a:spcAft>
        <a:buBlip>
          <a:blip r:embed="rId15"/>
        </a:buBlip>
        <a:defRPr sz="2800">
          <a:solidFill>
            <a:schemeClr val="tx1"/>
          </a:solidFill>
          <a:latin typeface="+mn-lt"/>
          <a:ea typeface="+mn-ea"/>
          <a:cs typeface="+mn-cs"/>
        </a:defRPr>
      </a:lvl1pPr>
      <a:lvl2pPr marL="742950" indent="-285750" algn="l" rtl="0" eaLnBrk="0" fontAlgn="base" hangingPunct="0">
        <a:spcBef>
          <a:spcPct val="20000"/>
        </a:spcBef>
        <a:spcAft>
          <a:spcPct val="0"/>
        </a:spcAft>
        <a:buClr>
          <a:srgbClr val="C00000"/>
        </a:buClr>
        <a:buFont typeface="Arial" panose="020B0604020202020204" pitchFamily="34" charset="0"/>
        <a:buChar char="•"/>
        <a:defRPr sz="2400">
          <a:solidFill>
            <a:schemeClr val="tx1"/>
          </a:solidFill>
          <a:latin typeface="+mn-lt"/>
        </a:defRPr>
      </a:lvl2pPr>
      <a:lvl3pPr marL="1143000" indent="-228600" algn="l" rtl="0" eaLnBrk="0" fontAlgn="base" hangingPunct="0">
        <a:spcBef>
          <a:spcPct val="20000"/>
        </a:spcBef>
        <a:spcAft>
          <a:spcPct val="0"/>
        </a:spcAft>
        <a:buFont typeface="Arial" panose="020B0604020202020204" pitchFamily="34" charset="0"/>
        <a:buChar char="•"/>
        <a:defRPr sz="2000">
          <a:solidFill>
            <a:schemeClr val="tx1"/>
          </a:solidFill>
          <a:latin typeface="+mn-lt"/>
        </a:defRPr>
      </a:lvl3pPr>
      <a:lvl4pPr marL="1600200" indent="-228600" algn="l" rtl="0" eaLnBrk="0" fontAlgn="base" hangingPunct="0">
        <a:spcBef>
          <a:spcPct val="20000"/>
        </a:spcBef>
        <a:spcAft>
          <a:spcPct val="0"/>
        </a:spcAft>
        <a:buFont typeface="Arial" panose="020B0604020202020204" pitchFamily="34" charset="0"/>
        <a:buChar char="–"/>
        <a:defRPr>
          <a:solidFill>
            <a:schemeClr val="tx1"/>
          </a:solidFill>
          <a:latin typeface="+mn-lt"/>
        </a:defRPr>
      </a:lvl4pPr>
      <a:lvl5pPr marL="2057400" indent="-228600" algn="l" rtl="0" eaLnBrk="0" fontAlgn="base" hangingPunct="0">
        <a:spcBef>
          <a:spcPct val="20000"/>
        </a:spcBef>
        <a:spcAft>
          <a:spcPct val="0"/>
        </a:spcAft>
        <a:buFont typeface="Arial" panose="020B0604020202020204" pitchFamily="34" charset="0"/>
        <a:buChar char="»"/>
        <a:defRPr sz="1600">
          <a:solidFill>
            <a:schemeClr val="tx1"/>
          </a:solidFill>
          <a:latin typeface="+mn-lt"/>
        </a:defRPr>
      </a:lvl5pPr>
      <a:lvl6pPr marL="2514600" indent="-228600" algn="l" rtl="0" eaLnBrk="0" fontAlgn="base" hangingPunct="0">
        <a:spcBef>
          <a:spcPct val="20000"/>
        </a:spcBef>
        <a:spcAft>
          <a:spcPct val="0"/>
        </a:spcAft>
        <a:buFont typeface="Arial" panose="020B0604020202020204" pitchFamily="34" charset="0"/>
        <a:buChar char="»"/>
        <a:defRPr sz="1600">
          <a:solidFill>
            <a:schemeClr val="tx1"/>
          </a:solidFill>
          <a:latin typeface="+mn-lt"/>
        </a:defRPr>
      </a:lvl6pPr>
      <a:lvl7pPr marL="2971800" indent="-228600" algn="l" rtl="0" eaLnBrk="0" fontAlgn="base" hangingPunct="0">
        <a:spcBef>
          <a:spcPct val="20000"/>
        </a:spcBef>
        <a:spcAft>
          <a:spcPct val="0"/>
        </a:spcAft>
        <a:buFont typeface="Arial" panose="020B0604020202020204" pitchFamily="34" charset="0"/>
        <a:buChar char="»"/>
        <a:defRPr sz="1600">
          <a:solidFill>
            <a:schemeClr val="tx1"/>
          </a:solidFill>
          <a:latin typeface="+mn-lt"/>
        </a:defRPr>
      </a:lvl7pPr>
      <a:lvl8pPr marL="3429000" indent="-228600" algn="l" rtl="0" eaLnBrk="0" fontAlgn="base" hangingPunct="0">
        <a:spcBef>
          <a:spcPct val="20000"/>
        </a:spcBef>
        <a:spcAft>
          <a:spcPct val="0"/>
        </a:spcAft>
        <a:buFont typeface="Arial" panose="020B0604020202020204" pitchFamily="34" charset="0"/>
        <a:buChar char="»"/>
        <a:defRPr sz="1600">
          <a:solidFill>
            <a:schemeClr val="tx1"/>
          </a:solidFill>
          <a:latin typeface="+mn-lt"/>
        </a:defRPr>
      </a:lvl8pPr>
      <a:lvl9pPr marL="3886200" indent="-228600" algn="l" rtl="0" eaLnBrk="0" fontAlgn="base" hangingPunct="0">
        <a:spcBef>
          <a:spcPct val="20000"/>
        </a:spcBef>
        <a:spcAft>
          <a:spcPct val="0"/>
        </a:spcAft>
        <a:buFont typeface="Arial" panose="020B0604020202020204" pitchFamily="34" charset="0"/>
        <a:buChar char="»"/>
        <a:defRPr sz="16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p:pic>
        <p:nvPicPr>
          <p:cNvPr id="1026" name="Picture 7"/>
          <p:cNvPicPr>
            <a:picLocks noChangeAspect="1"/>
          </p:cNvPicPr>
          <p:nvPr/>
        </p:nvPicPr>
        <p:blipFill>
          <a:blip r:embed="rId12"/>
          <a:stretch>
            <a:fillRect/>
          </a:stretch>
        </p:blipFill>
        <p:spPr>
          <a:xfrm>
            <a:off x="11417300" y="6475413"/>
            <a:ext cx="487363" cy="239712"/>
          </a:xfrm>
          <a:prstGeom prst="rect">
            <a:avLst/>
          </a:prstGeom>
          <a:noFill/>
          <a:ln w="9525">
            <a:noFill/>
          </a:ln>
        </p:spPr>
      </p:pic>
      <p:pic>
        <p:nvPicPr>
          <p:cNvPr id="1027" name="Picture 8"/>
          <p:cNvPicPr>
            <a:picLocks noChangeAspect="1"/>
          </p:cNvPicPr>
          <p:nvPr/>
        </p:nvPicPr>
        <p:blipFill>
          <a:blip r:embed="rId13"/>
          <a:stretch>
            <a:fillRect/>
          </a:stretch>
        </p:blipFill>
        <p:spPr>
          <a:xfrm>
            <a:off x="584200" y="6456363"/>
            <a:ext cx="6189663" cy="273050"/>
          </a:xfrm>
          <a:prstGeom prst="rect">
            <a:avLst/>
          </a:prstGeom>
          <a:noFill/>
          <a:ln w="9525">
            <a:noFill/>
          </a:ln>
        </p:spPr>
      </p:pic>
      <p:sp>
        <p:nvSpPr>
          <p:cNvPr id="1028" name="Title Placeholder 1"/>
          <p:cNvSpPr>
            <a:spLocks noGrp="1"/>
          </p:cNvSpPr>
          <p:nvPr>
            <p:ph type="title"/>
          </p:nvPr>
        </p:nvSpPr>
        <p:spPr>
          <a:xfrm>
            <a:off x="609600" y="274638"/>
            <a:ext cx="9112250" cy="1143000"/>
          </a:xfrm>
          <a:prstGeom prst="rect">
            <a:avLst/>
          </a:prstGeom>
          <a:noFill/>
          <a:ln w="9525">
            <a:noFill/>
          </a:ln>
        </p:spPr>
        <p:txBody>
          <a:bodyPr anchor="ctr" anchorCtr="0"/>
          <a:p>
            <a:pPr lvl="0"/>
            <a:r>
              <a:rPr lang="en-US" altLang="fr-FR" dirty="0"/>
              <a:t>Click to edit Master title style</a:t>
            </a:r>
            <a:endParaRPr lang="en-GB" altLang="fr-FR" dirty="0"/>
          </a:p>
        </p:txBody>
      </p:sp>
      <p:sp>
        <p:nvSpPr>
          <p:cNvPr id="1029" name="Text Placeholder 2"/>
          <p:cNvSpPr>
            <a:spLocks noGrp="1"/>
          </p:cNvSpPr>
          <p:nvPr>
            <p:ph type="body"/>
          </p:nvPr>
        </p:nvSpPr>
        <p:spPr>
          <a:xfrm>
            <a:off x="609600" y="1600200"/>
            <a:ext cx="10972800" cy="4525963"/>
          </a:xfrm>
          <a:prstGeom prst="rect">
            <a:avLst/>
          </a:prstGeom>
          <a:noFill/>
          <a:ln w="9525">
            <a:noFill/>
          </a:ln>
        </p:spPr>
        <p:txBody>
          <a:bodyPr anchor="t" anchorCtr="0"/>
          <a:p>
            <a:pPr lvl="0"/>
            <a:r>
              <a:rPr lang="en-US" altLang="fr-FR" dirty="0"/>
              <a:t> Click to edit Master text styles</a:t>
            </a:r>
            <a:endParaRPr lang="en-US" altLang="fr-FR" dirty="0"/>
          </a:p>
          <a:p>
            <a:pPr lvl="1"/>
            <a:r>
              <a:rPr lang="en-US" altLang="fr-FR" dirty="0"/>
              <a:t>Second level</a:t>
            </a:r>
            <a:endParaRPr lang="en-US" altLang="fr-FR" dirty="0"/>
          </a:p>
          <a:p>
            <a:pPr lvl="2"/>
            <a:r>
              <a:rPr lang="en-US" altLang="fr-FR" dirty="0"/>
              <a:t>Third level</a:t>
            </a:r>
            <a:endParaRPr lang="en-US" altLang="fr-FR" dirty="0"/>
          </a:p>
          <a:p>
            <a:pPr lvl="3"/>
            <a:r>
              <a:rPr lang="en-US" altLang="fr-FR" dirty="0"/>
              <a:t>Fourth level</a:t>
            </a:r>
            <a:endParaRPr lang="en-US" altLang="fr-FR" dirty="0"/>
          </a:p>
          <a:p>
            <a:pPr lvl="4"/>
            <a:r>
              <a:rPr lang="en-US" altLang="fr-FR" dirty="0"/>
              <a:t>Fifth level</a:t>
            </a:r>
            <a:endParaRPr lang="en-GB" altLang="ja-JP" dirty="0"/>
          </a:p>
        </p:txBody>
      </p:sp>
      <p:sp>
        <p:nvSpPr>
          <p:cNvPr id="9" name="Slide Number Placeholder 5"/>
          <p:cNvSpPr>
            <a:spLocks noGrp="1"/>
          </p:cNvSpPr>
          <p:nvPr>
            <p:ph type="sldNum" sz="quarter" idx="4"/>
          </p:nvPr>
        </p:nvSpPr>
        <p:spPr>
          <a:xfrm>
            <a:off x="11379200" y="6492875"/>
            <a:ext cx="527050" cy="222250"/>
          </a:xfrm>
          <a:prstGeom prst="rect">
            <a:avLst/>
          </a:prstGeom>
        </p:spPr>
        <p:txBody>
          <a:bodyPr vert="horz" wrap="square" lIns="91440" tIns="45720" rIns="91440" bIns="45720" numCol="1" anchor="t" anchorCtr="0" compatLnSpc="1"/>
          <a:lstStyle>
            <a:lvl1pPr algn="ctr">
              <a:defRPr sz="1100">
                <a:solidFill>
                  <a:schemeClr val="bg1"/>
                </a:solidFill>
              </a:defRPr>
            </a:lvl1pPr>
          </a:lstStyle>
          <a:p>
            <a:pPr lvl="0" eaLnBrk="1" fontAlgn="base" hangingPunct="1">
              <a:buNone/>
            </a:pPr>
            <a:fld id="{9A0DB2DC-4C9A-4742-B13C-FB6460FD3503}" type="slidenum">
              <a:rPr lang="en-GB" altLang="en-US" strike="noStrike" noProof="1" dirty="0">
                <a:latin typeface="Arial" panose="020B0604020202020204" pitchFamily="34" charset="0"/>
                <a:ea typeface="MS PGothic" panose="020B0600070205080204" pitchFamily="34" charset="-128"/>
                <a:cs typeface="+mn-cs"/>
              </a:rPr>
            </a:fld>
            <a:endParaRPr lang="en-GB" altLang="en-US" strike="noStrike" noProof="1" dirty="0">
              <a:latin typeface="Arial" panose="020B0604020202020204" pitchFamily="34" charset="0"/>
            </a:endParaRPr>
          </a:p>
        </p:txBody>
      </p:sp>
      <p:sp>
        <p:nvSpPr>
          <p:cNvPr id="1035" name="Rectangle 6"/>
          <p:cNvSpPr>
            <a:spLocks noChangeArrowheads="1"/>
          </p:cNvSpPr>
          <p:nvPr/>
        </p:nvSpPr>
        <p:spPr bwMode="auto">
          <a:xfrm>
            <a:off x="709613" y="6459538"/>
            <a:ext cx="6102350" cy="245110"/>
          </a:xfrm>
          <a:prstGeom prst="rect">
            <a:avLst/>
          </a:prstGeom>
          <a:noFill/>
          <a:ln>
            <a:noFill/>
          </a:ln>
        </p:spPr>
        <p:txBody>
          <a:bodyPr>
            <a:spAutoFit/>
          </a:bodyPr>
          <a:lstStyle>
            <a:lvl1pPr>
              <a:defRPr sz="1000">
                <a:solidFill>
                  <a:schemeClr val="tx1"/>
                </a:solidFill>
                <a:latin typeface="Arial" panose="020B0604020202020204" pitchFamily="34" charset="0"/>
                <a:ea typeface="MS PGothic" panose="020B0600070205080204" pitchFamily="34" charset="-128"/>
              </a:defRPr>
            </a:lvl1pPr>
            <a:lvl2pPr marL="742950" indent="-285750">
              <a:defRPr sz="1000">
                <a:solidFill>
                  <a:schemeClr val="tx1"/>
                </a:solidFill>
                <a:latin typeface="Arial" panose="020B0604020202020204" pitchFamily="34" charset="0"/>
                <a:ea typeface="MS PGothic" panose="020B0600070205080204" pitchFamily="34" charset="-128"/>
              </a:defRPr>
            </a:lvl2pPr>
            <a:lvl3pPr marL="1143000" indent="-228600">
              <a:defRPr sz="1000">
                <a:solidFill>
                  <a:schemeClr val="tx1"/>
                </a:solidFill>
                <a:latin typeface="Arial" panose="020B0604020202020204" pitchFamily="34" charset="0"/>
                <a:ea typeface="MS PGothic" panose="020B0600070205080204" pitchFamily="34" charset="-128"/>
              </a:defRPr>
            </a:lvl3pPr>
            <a:lvl4pPr marL="1600200" indent="-228600">
              <a:defRPr sz="1000">
                <a:solidFill>
                  <a:schemeClr val="tx1"/>
                </a:solidFill>
                <a:latin typeface="Arial" panose="020B0604020202020204" pitchFamily="34" charset="0"/>
                <a:ea typeface="MS PGothic" panose="020B0600070205080204" pitchFamily="34" charset="-128"/>
              </a:defRPr>
            </a:lvl4pPr>
            <a:lvl5pPr marL="2057400" indent="-228600">
              <a:defRPr sz="1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sz="1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sz="1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sz="1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sz="1000">
                <a:solidFill>
                  <a:schemeClr val="tx1"/>
                </a:solidFill>
                <a:latin typeface="Arial" panose="020B0604020202020204" pitchFamily="34" charset="0"/>
                <a:ea typeface="MS PGothic" panose="020B0600070205080204" pitchFamily="34" charset="-128"/>
              </a:defRPr>
            </a:lvl9pPr>
          </a:lstStyle>
          <a:p>
            <a:pPr marL="0" marR="0" lvl="0" indent="0" algn="l" defTabSz="914400" rtl="0" eaLnBrk="1" fontAlgn="base" latinLnBrk="0" hangingPunct="1">
              <a:lnSpc>
                <a:spcPct val="100000"/>
              </a:lnSpc>
              <a:spcBef>
                <a:spcPct val="0"/>
              </a:spcBef>
              <a:spcAft>
                <a:spcPct val="0"/>
              </a:spcAft>
              <a:buClrTx/>
              <a:buSzTx/>
              <a:buFontTx/>
              <a:buNone/>
              <a:defRPr/>
            </a:pPr>
            <a:r>
              <a:rPr kumimoji="0" lang="en-GB" altLang="ja-JP" sz="1000" b="0" i="0" u="none" strike="noStrike" kern="1200" cap="none" spc="0" normalizeH="0" baseline="0" noProof="0" dirty="0">
                <a:ln>
                  <a:noFill/>
                </a:ln>
                <a:solidFill>
                  <a:schemeClr val="bg1"/>
                </a:solidFill>
                <a:effectLst/>
                <a:uLnTx/>
                <a:uFillTx/>
                <a:latin typeface="Arial" panose="020B0604020202020204" pitchFamily="34" charset="0"/>
                <a:ea typeface="MS PGothic" panose="020B0600070205080204" pitchFamily="34" charset="-128"/>
                <a:cs typeface="+mn-cs"/>
              </a:rPr>
              <a:t>© 3GPP 20</a:t>
            </a:r>
            <a:r>
              <a:rPr kumimoji="0" lang="en-US" altLang="en-GB" sz="1000" b="0" i="0" u="none" strike="noStrike" kern="1200" cap="none" spc="0" normalizeH="0" baseline="0" noProof="0" dirty="0">
                <a:ln>
                  <a:noFill/>
                </a:ln>
                <a:solidFill>
                  <a:schemeClr val="bg1"/>
                </a:solidFill>
                <a:effectLst/>
                <a:uLnTx/>
                <a:uFillTx/>
                <a:latin typeface="Arial" panose="020B0604020202020204" pitchFamily="34" charset="0"/>
                <a:ea typeface="MS PGothic" panose="020B0600070205080204" pitchFamily="34" charset="-128"/>
                <a:cs typeface="+mn-cs"/>
              </a:rPr>
              <a:t>22</a:t>
            </a:r>
            <a:r>
              <a:rPr kumimoji="0" lang="en-GB" altLang="ja-JP" sz="1000" b="0" i="0" u="none" strike="noStrike" kern="1200" cap="none" spc="0" normalizeH="0" baseline="0" noProof="0" dirty="0">
                <a:ln>
                  <a:noFill/>
                </a:ln>
                <a:solidFill>
                  <a:schemeClr val="bg1"/>
                </a:solidFill>
                <a:effectLst/>
                <a:uLnTx/>
                <a:uFillTx/>
                <a:latin typeface="Arial" panose="020B0604020202020204" pitchFamily="34" charset="0"/>
                <a:ea typeface="MS PGothic" panose="020B0600070205080204" pitchFamily="34" charset="-128"/>
                <a:cs typeface="+mn-cs"/>
              </a:rPr>
              <a:t>     &lt;Guidelines for RAN3 Electronic Meetings&gt;</a:t>
            </a:r>
            <a:endParaRPr kumimoji="0" lang="en-GB" altLang="ja-JP" sz="1000" b="0" i="0" u="none" strike="noStrike" kern="1200" cap="none" spc="0" normalizeH="0" baseline="0" noProof="0" dirty="0">
              <a:ln>
                <a:noFill/>
              </a:ln>
              <a:solidFill>
                <a:schemeClr val="bg1"/>
              </a:solidFill>
              <a:effectLst/>
              <a:uLnTx/>
              <a:uFillTx/>
              <a:latin typeface="Arial" panose="020B0604020202020204" pitchFamily="34" charset="0"/>
              <a:ea typeface="MS PGothic" panose="020B0600070205080204" pitchFamily="34" charset="-128"/>
              <a:cs typeface="+mn-cs"/>
            </a:endParaRPr>
          </a:p>
        </p:txBody>
      </p:sp>
      <p:sp>
        <p:nvSpPr>
          <p:cNvPr id="1032" name="Slide Number Placeholder 4"/>
          <p:cNvSpPr txBox="1">
            <a:spLocks noGrp="1"/>
          </p:cNvSpPr>
          <p:nvPr/>
        </p:nvSpPr>
        <p:spPr>
          <a:xfrm>
            <a:off x="9906000" y="6215063"/>
            <a:ext cx="527050" cy="222250"/>
          </a:xfrm>
          <a:prstGeom prst="rect">
            <a:avLst/>
          </a:prstGeom>
          <a:noFill/>
          <a:ln w="9525">
            <a:noFill/>
          </a:ln>
        </p:spPr>
        <p:txBody>
          <a:bodyPr anchor="t" anchorCtr="0"/>
          <a:p>
            <a:pPr lvl="0"/>
            <a:fld id="{9A0DB2DC-4C9A-4742-B13C-FB6460FD3503}" type="slidenum">
              <a:rPr lang="ja-JP" altLang="en-GB" sz="1100" dirty="0">
                <a:solidFill>
                  <a:schemeClr val="bg1"/>
                </a:solidFill>
                <a:latin typeface="Arial" panose="020B0604020202020204" pitchFamily="34" charset="0"/>
                <a:ea typeface="MS PGothic" panose="020B0600070205080204" pitchFamily="34" charset="-128"/>
              </a:rPr>
            </a:fld>
            <a:endParaRPr lang="ja-JP" altLang="en-GB" sz="1100" dirty="0">
              <a:solidFill>
                <a:schemeClr val="bg1"/>
              </a:solidFill>
              <a:latin typeface="Arial" panose="020B0604020202020204" pitchFamily="34" charset="0"/>
              <a:ea typeface="MS PGothic" panose="020B0600070205080204" pitchFamily="34" charset="-128"/>
            </a:endParaRPr>
          </a:p>
        </p:txBody>
      </p:sp>
      <p:pic>
        <p:nvPicPr>
          <p:cNvPr id="1033" name="Picture 6"/>
          <p:cNvPicPr>
            <a:picLocks noChangeAspect="1"/>
          </p:cNvPicPr>
          <p:nvPr userDrawn="1"/>
        </p:nvPicPr>
        <p:blipFill>
          <a:blip r:embed="rId14"/>
          <a:stretch>
            <a:fillRect/>
          </a:stretch>
        </p:blipFill>
        <p:spPr>
          <a:xfrm>
            <a:off x="10560050" y="112713"/>
            <a:ext cx="1493838" cy="869950"/>
          </a:xfrm>
          <a:prstGeom prst="rect">
            <a:avLst/>
          </a:prstGeom>
          <a:noFill/>
          <a:ln w="9525">
            <a:noFill/>
          </a:ln>
        </p:spPr>
      </p:pic>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hf sldNum="0" hdr="0" ftr="0" dt="0"/>
  <p:txStyles>
    <p:titleStyle>
      <a:lvl1pPr algn="ctr" rtl="0" eaLnBrk="0" fontAlgn="base" hangingPunct="0">
        <a:spcBef>
          <a:spcPct val="0"/>
        </a:spcBef>
        <a:spcAft>
          <a:spcPct val="0"/>
        </a:spcAft>
        <a:defRPr sz="3200">
          <a:solidFill>
            <a:srgbClr val="FF0000"/>
          </a:solidFill>
          <a:latin typeface="+mj-lt"/>
          <a:ea typeface="+mj-ea"/>
          <a:cs typeface="+mj-cs"/>
        </a:defRPr>
      </a:lvl1pPr>
      <a:lvl2pPr algn="ctr" rtl="0" eaLnBrk="0" fontAlgn="base" hangingPunct="0">
        <a:spcBef>
          <a:spcPct val="0"/>
        </a:spcBef>
        <a:spcAft>
          <a:spcPct val="0"/>
        </a:spcAft>
        <a:defRPr sz="3200">
          <a:solidFill>
            <a:srgbClr val="FF0000"/>
          </a:solidFill>
          <a:latin typeface="Calibri" panose="020F0502020204030204" pitchFamily="34" charset="0"/>
        </a:defRPr>
      </a:lvl2pPr>
      <a:lvl3pPr algn="ctr" rtl="0" eaLnBrk="0" fontAlgn="base" hangingPunct="0">
        <a:spcBef>
          <a:spcPct val="0"/>
        </a:spcBef>
        <a:spcAft>
          <a:spcPct val="0"/>
        </a:spcAft>
        <a:defRPr sz="3200">
          <a:solidFill>
            <a:srgbClr val="FF0000"/>
          </a:solidFill>
          <a:latin typeface="Calibri" panose="020F0502020204030204" pitchFamily="34" charset="0"/>
        </a:defRPr>
      </a:lvl3pPr>
      <a:lvl4pPr algn="ctr" rtl="0" eaLnBrk="0" fontAlgn="base" hangingPunct="0">
        <a:spcBef>
          <a:spcPct val="0"/>
        </a:spcBef>
        <a:spcAft>
          <a:spcPct val="0"/>
        </a:spcAft>
        <a:defRPr sz="3200">
          <a:solidFill>
            <a:srgbClr val="FF0000"/>
          </a:solidFill>
          <a:latin typeface="Calibri" panose="020F0502020204030204" pitchFamily="34" charset="0"/>
        </a:defRPr>
      </a:lvl4pPr>
      <a:lvl5pPr algn="ctr" rtl="0" eaLnBrk="0" fontAlgn="base" hangingPunct="0">
        <a:spcBef>
          <a:spcPct val="0"/>
        </a:spcBef>
        <a:spcAft>
          <a:spcPct val="0"/>
        </a:spcAft>
        <a:defRPr sz="3200">
          <a:solidFill>
            <a:srgbClr val="FF0000"/>
          </a:solidFill>
          <a:latin typeface="Calibri" panose="020F0502020204030204" pitchFamily="34" charset="0"/>
        </a:defRPr>
      </a:lvl5pPr>
      <a:lvl6pPr marL="457200" algn="ctr" rtl="0" eaLnBrk="0" fontAlgn="base" hangingPunct="0">
        <a:spcBef>
          <a:spcPct val="0"/>
        </a:spcBef>
        <a:spcAft>
          <a:spcPct val="0"/>
        </a:spcAft>
        <a:defRPr sz="3200">
          <a:solidFill>
            <a:srgbClr val="FF0000"/>
          </a:solidFill>
          <a:latin typeface="Calibri" panose="020F0502020204030204" pitchFamily="34" charset="0"/>
        </a:defRPr>
      </a:lvl6pPr>
      <a:lvl7pPr marL="914400" algn="ctr" rtl="0" eaLnBrk="0" fontAlgn="base" hangingPunct="0">
        <a:spcBef>
          <a:spcPct val="0"/>
        </a:spcBef>
        <a:spcAft>
          <a:spcPct val="0"/>
        </a:spcAft>
        <a:defRPr sz="3200">
          <a:solidFill>
            <a:srgbClr val="FF0000"/>
          </a:solidFill>
          <a:latin typeface="Calibri" panose="020F0502020204030204" pitchFamily="34" charset="0"/>
        </a:defRPr>
      </a:lvl7pPr>
      <a:lvl8pPr marL="1371600" algn="ctr" rtl="0" eaLnBrk="0" fontAlgn="base" hangingPunct="0">
        <a:spcBef>
          <a:spcPct val="0"/>
        </a:spcBef>
        <a:spcAft>
          <a:spcPct val="0"/>
        </a:spcAft>
        <a:defRPr sz="3200">
          <a:solidFill>
            <a:srgbClr val="FF0000"/>
          </a:solidFill>
          <a:latin typeface="Calibri" panose="020F0502020204030204" pitchFamily="34" charset="0"/>
        </a:defRPr>
      </a:lvl8pPr>
      <a:lvl9pPr marL="1828800" algn="ctr" rtl="0" eaLnBrk="0" fontAlgn="base" hangingPunct="0">
        <a:spcBef>
          <a:spcPct val="0"/>
        </a:spcBef>
        <a:spcAft>
          <a:spcPct val="0"/>
        </a:spcAft>
        <a:defRPr sz="3200">
          <a:solidFill>
            <a:srgbClr val="FF0000"/>
          </a:solidFill>
          <a:latin typeface="Calibri" panose="020F0502020204030204" pitchFamily="34" charset="0"/>
        </a:defRPr>
      </a:lvl9pPr>
    </p:titleStyle>
    <p:bodyStyle>
      <a:lvl1pPr marL="342900" indent="-342900" algn="l" rtl="0" eaLnBrk="0" fontAlgn="base" hangingPunct="0">
        <a:spcBef>
          <a:spcPct val="20000"/>
        </a:spcBef>
        <a:spcAft>
          <a:spcPct val="0"/>
        </a:spcAft>
        <a:buBlip>
          <a:blip r:embed="rId15"/>
        </a:buBlip>
        <a:defRPr sz="2800">
          <a:solidFill>
            <a:schemeClr val="tx1"/>
          </a:solidFill>
          <a:latin typeface="+mn-lt"/>
          <a:ea typeface="+mn-ea"/>
          <a:cs typeface="+mn-cs"/>
        </a:defRPr>
      </a:lvl1pPr>
      <a:lvl2pPr marL="742950" indent="-285750" algn="l" rtl="0" eaLnBrk="0" fontAlgn="base" hangingPunct="0">
        <a:spcBef>
          <a:spcPct val="20000"/>
        </a:spcBef>
        <a:spcAft>
          <a:spcPct val="0"/>
        </a:spcAft>
        <a:buClr>
          <a:srgbClr val="C00000"/>
        </a:buClr>
        <a:buFont typeface="Arial" panose="020B0604020202020204" pitchFamily="34" charset="0"/>
        <a:buChar char="•"/>
        <a:defRPr sz="2400">
          <a:solidFill>
            <a:schemeClr val="tx1"/>
          </a:solidFill>
          <a:latin typeface="+mn-lt"/>
        </a:defRPr>
      </a:lvl2pPr>
      <a:lvl3pPr marL="1143000" indent="-228600" algn="l" rtl="0" eaLnBrk="0" fontAlgn="base" hangingPunct="0">
        <a:spcBef>
          <a:spcPct val="20000"/>
        </a:spcBef>
        <a:spcAft>
          <a:spcPct val="0"/>
        </a:spcAft>
        <a:buFont typeface="Arial" panose="020B0604020202020204" pitchFamily="34" charset="0"/>
        <a:buChar char="•"/>
        <a:defRPr sz="2000">
          <a:solidFill>
            <a:schemeClr val="tx1"/>
          </a:solidFill>
          <a:latin typeface="+mn-lt"/>
        </a:defRPr>
      </a:lvl3pPr>
      <a:lvl4pPr marL="1600200" indent="-228600" algn="l" rtl="0" eaLnBrk="0" fontAlgn="base" hangingPunct="0">
        <a:spcBef>
          <a:spcPct val="20000"/>
        </a:spcBef>
        <a:spcAft>
          <a:spcPct val="0"/>
        </a:spcAft>
        <a:buFont typeface="Arial" panose="020B0604020202020204" pitchFamily="34" charset="0"/>
        <a:buChar char="–"/>
        <a:defRPr>
          <a:solidFill>
            <a:schemeClr val="tx1"/>
          </a:solidFill>
          <a:latin typeface="+mn-lt"/>
        </a:defRPr>
      </a:lvl4pPr>
      <a:lvl5pPr marL="2057400" indent="-228600" algn="l" rtl="0" eaLnBrk="0" fontAlgn="base" hangingPunct="0">
        <a:spcBef>
          <a:spcPct val="20000"/>
        </a:spcBef>
        <a:spcAft>
          <a:spcPct val="0"/>
        </a:spcAft>
        <a:buFont typeface="Arial" panose="020B0604020202020204" pitchFamily="34" charset="0"/>
        <a:buChar char="»"/>
        <a:defRPr sz="1600">
          <a:solidFill>
            <a:schemeClr val="tx1"/>
          </a:solidFill>
          <a:latin typeface="+mn-lt"/>
        </a:defRPr>
      </a:lvl5pPr>
      <a:lvl6pPr marL="2514600" indent="-228600" algn="l" rtl="0" eaLnBrk="0" fontAlgn="base" hangingPunct="0">
        <a:spcBef>
          <a:spcPct val="20000"/>
        </a:spcBef>
        <a:spcAft>
          <a:spcPct val="0"/>
        </a:spcAft>
        <a:buFont typeface="Arial" panose="020B0604020202020204" pitchFamily="34" charset="0"/>
        <a:buChar char="»"/>
        <a:defRPr sz="1600">
          <a:solidFill>
            <a:schemeClr val="tx1"/>
          </a:solidFill>
          <a:latin typeface="+mn-lt"/>
        </a:defRPr>
      </a:lvl6pPr>
      <a:lvl7pPr marL="2971800" indent="-228600" algn="l" rtl="0" eaLnBrk="0" fontAlgn="base" hangingPunct="0">
        <a:spcBef>
          <a:spcPct val="20000"/>
        </a:spcBef>
        <a:spcAft>
          <a:spcPct val="0"/>
        </a:spcAft>
        <a:buFont typeface="Arial" panose="020B0604020202020204" pitchFamily="34" charset="0"/>
        <a:buChar char="»"/>
        <a:defRPr sz="1600">
          <a:solidFill>
            <a:schemeClr val="tx1"/>
          </a:solidFill>
          <a:latin typeface="+mn-lt"/>
        </a:defRPr>
      </a:lvl7pPr>
      <a:lvl8pPr marL="3429000" indent="-228600" algn="l" rtl="0" eaLnBrk="0" fontAlgn="base" hangingPunct="0">
        <a:spcBef>
          <a:spcPct val="20000"/>
        </a:spcBef>
        <a:spcAft>
          <a:spcPct val="0"/>
        </a:spcAft>
        <a:buFont typeface="Arial" panose="020B0604020202020204" pitchFamily="34" charset="0"/>
        <a:buChar char="»"/>
        <a:defRPr sz="1600">
          <a:solidFill>
            <a:schemeClr val="tx1"/>
          </a:solidFill>
          <a:latin typeface="+mn-lt"/>
        </a:defRPr>
      </a:lvl8pPr>
      <a:lvl9pPr marL="3886200" indent="-228600" algn="l" rtl="0" eaLnBrk="0" fontAlgn="base" hangingPunct="0">
        <a:spcBef>
          <a:spcPct val="20000"/>
        </a:spcBef>
        <a:spcAft>
          <a:spcPct val="0"/>
        </a:spcAft>
        <a:buFont typeface="Arial" panose="020B0604020202020204" pitchFamily="34" charset="0"/>
        <a:buChar char="»"/>
        <a:defRPr sz="16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p:pic>
        <p:nvPicPr>
          <p:cNvPr id="1026" name="Picture 7"/>
          <p:cNvPicPr>
            <a:picLocks noChangeAspect="1"/>
          </p:cNvPicPr>
          <p:nvPr/>
        </p:nvPicPr>
        <p:blipFill>
          <a:blip r:embed="rId12"/>
          <a:stretch>
            <a:fillRect/>
          </a:stretch>
        </p:blipFill>
        <p:spPr>
          <a:xfrm>
            <a:off x="11417300" y="6475413"/>
            <a:ext cx="487363" cy="239712"/>
          </a:xfrm>
          <a:prstGeom prst="rect">
            <a:avLst/>
          </a:prstGeom>
          <a:noFill/>
          <a:ln w="9525">
            <a:noFill/>
          </a:ln>
        </p:spPr>
      </p:pic>
      <p:pic>
        <p:nvPicPr>
          <p:cNvPr id="1027" name="Picture 8"/>
          <p:cNvPicPr>
            <a:picLocks noChangeAspect="1"/>
          </p:cNvPicPr>
          <p:nvPr/>
        </p:nvPicPr>
        <p:blipFill>
          <a:blip r:embed="rId13"/>
          <a:stretch>
            <a:fillRect/>
          </a:stretch>
        </p:blipFill>
        <p:spPr>
          <a:xfrm>
            <a:off x="584200" y="6456363"/>
            <a:ext cx="6189663" cy="273050"/>
          </a:xfrm>
          <a:prstGeom prst="rect">
            <a:avLst/>
          </a:prstGeom>
          <a:noFill/>
          <a:ln w="9525">
            <a:noFill/>
          </a:ln>
        </p:spPr>
      </p:pic>
      <p:sp>
        <p:nvSpPr>
          <p:cNvPr id="1028" name="Title Placeholder 1"/>
          <p:cNvSpPr>
            <a:spLocks noGrp="1"/>
          </p:cNvSpPr>
          <p:nvPr>
            <p:ph type="title"/>
          </p:nvPr>
        </p:nvSpPr>
        <p:spPr>
          <a:xfrm>
            <a:off x="609600" y="274638"/>
            <a:ext cx="9112250" cy="1143000"/>
          </a:xfrm>
          <a:prstGeom prst="rect">
            <a:avLst/>
          </a:prstGeom>
          <a:noFill/>
          <a:ln w="9525">
            <a:noFill/>
          </a:ln>
        </p:spPr>
        <p:txBody>
          <a:bodyPr anchor="ctr" anchorCtr="0"/>
          <a:p>
            <a:pPr lvl="0"/>
            <a:r>
              <a:rPr lang="en-US" altLang="fr-FR" dirty="0"/>
              <a:t>Click to edit Master title style</a:t>
            </a:r>
            <a:endParaRPr lang="en-GB" altLang="fr-FR" dirty="0"/>
          </a:p>
        </p:txBody>
      </p:sp>
      <p:sp>
        <p:nvSpPr>
          <p:cNvPr id="1029" name="Text Placeholder 2"/>
          <p:cNvSpPr>
            <a:spLocks noGrp="1"/>
          </p:cNvSpPr>
          <p:nvPr>
            <p:ph type="body"/>
          </p:nvPr>
        </p:nvSpPr>
        <p:spPr>
          <a:xfrm>
            <a:off x="609600" y="1600200"/>
            <a:ext cx="10972800" cy="4525963"/>
          </a:xfrm>
          <a:prstGeom prst="rect">
            <a:avLst/>
          </a:prstGeom>
          <a:noFill/>
          <a:ln w="9525">
            <a:noFill/>
          </a:ln>
        </p:spPr>
        <p:txBody>
          <a:bodyPr anchor="t" anchorCtr="0"/>
          <a:p>
            <a:pPr lvl="0"/>
            <a:r>
              <a:rPr lang="en-US" altLang="fr-FR" dirty="0"/>
              <a:t> Click to edit Master text styles</a:t>
            </a:r>
            <a:endParaRPr lang="en-US" altLang="fr-FR" dirty="0"/>
          </a:p>
          <a:p>
            <a:pPr lvl="1"/>
            <a:r>
              <a:rPr lang="en-US" altLang="fr-FR" dirty="0"/>
              <a:t>Second level</a:t>
            </a:r>
            <a:endParaRPr lang="en-US" altLang="fr-FR" dirty="0"/>
          </a:p>
          <a:p>
            <a:pPr lvl="2"/>
            <a:r>
              <a:rPr lang="en-US" altLang="fr-FR" dirty="0"/>
              <a:t>Third level</a:t>
            </a:r>
            <a:endParaRPr lang="en-US" altLang="fr-FR" dirty="0"/>
          </a:p>
          <a:p>
            <a:pPr lvl="3"/>
            <a:r>
              <a:rPr lang="en-US" altLang="fr-FR" dirty="0"/>
              <a:t>Fourth level</a:t>
            </a:r>
            <a:endParaRPr lang="en-US" altLang="fr-FR" dirty="0"/>
          </a:p>
          <a:p>
            <a:pPr lvl="4"/>
            <a:r>
              <a:rPr lang="en-US" altLang="fr-FR" dirty="0"/>
              <a:t>Fifth level</a:t>
            </a:r>
            <a:endParaRPr lang="en-GB" altLang="ja-JP" dirty="0"/>
          </a:p>
        </p:txBody>
      </p:sp>
      <p:sp>
        <p:nvSpPr>
          <p:cNvPr id="9" name="Slide Number Placeholder 5"/>
          <p:cNvSpPr>
            <a:spLocks noGrp="1"/>
          </p:cNvSpPr>
          <p:nvPr>
            <p:ph type="sldNum" sz="quarter" idx="4"/>
          </p:nvPr>
        </p:nvSpPr>
        <p:spPr>
          <a:xfrm>
            <a:off x="11379200" y="6492875"/>
            <a:ext cx="527050" cy="222250"/>
          </a:xfrm>
          <a:prstGeom prst="rect">
            <a:avLst/>
          </a:prstGeom>
        </p:spPr>
        <p:txBody>
          <a:bodyPr vert="horz" wrap="square" lIns="91440" tIns="45720" rIns="91440" bIns="45720" numCol="1" anchor="t" anchorCtr="0" compatLnSpc="1"/>
          <a:lstStyle>
            <a:lvl1pPr algn="ctr">
              <a:defRPr sz="1100">
                <a:solidFill>
                  <a:schemeClr val="bg1"/>
                </a:solidFill>
              </a:defRPr>
            </a:lvl1pPr>
          </a:lstStyle>
          <a:p>
            <a:pPr lvl="0" eaLnBrk="1" fontAlgn="base" hangingPunct="1">
              <a:buNone/>
            </a:pPr>
            <a:fld id="{9A0DB2DC-4C9A-4742-B13C-FB6460FD3503}" type="slidenum">
              <a:rPr lang="en-GB" altLang="en-US" strike="noStrike" noProof="1" dirty="0">
                <a:latin typeface="Arial" panose="020B0604020202020204" pitchFamily="34" charset="0"/>
                <a:ea typeface="MS PGothic" panose="020B0600070205080204" pitchFamily="34" charset="-128"/>
                <a:cs typeface="+mn-cs"/>
              </a:rPr>
            </a:fld>
            <a:endParaRPr lang="en-GB" altLang="en-US" strike="noStrike" noProof="1" dirty="0">
              <a:latin typeface="Arial" panose="020B0604020202020204" pitchFamily="34" charset="0"/>
            </a:endParaRPr>
          </a:p>
        </p:txBody>
      </p:sp>
      <p:sp>
        <p:nvSpPr>
          <p:cNvPr id="1035" name="Rectangle 6"/>
          <p:cNvSpPr>
            <a:spLocks noChangeArrowheads="1"/>
          </p:cNvSpPr>
          <p:nvPr/>
        </p:nvSpPr>
        <p:spPr bwMode="auto">
          <a:xfrm>
            <a:off x="709613" y="6459538"/>
            <a:ext cx="6102350" cy="245110"/>
          </a:xfrm>
          <a:prstGeom prst="rect">
            <a:avLst/>
          </a:prstGeom>
          <a:noFill/>
          <a:ln>
            <a:noFill/>
          </a:ln>
        </p:spPr>
        <p:txBody>
          <a:bodyPr>
            <a:spAutoFit/>
          </a:bodyPr>
          <a:lstStyle>
            <a:lvl1pPr>
              <a:defRPr sz="1000">
                <a:solidFill>
                  <a:schemeClr val="tx1"/>
                </a:solidFill>
                <a:latin typeface="Arial" panose="020B0604020202020204" pitchFamily="34" charset="0"/>
                <a:ea typeface="MS PGothic" panose="020B0600070205080204" pitchFamily="34" charset="-128"/>
              </a:defRPr>
            </a:lvl1pPr>
            <a:lvl2pPr marL="742950" indent="-285750">
              <a:defRPr sz="1000">
                <a:solidFill>
                  <a:schemeClr val="tx1"/>
                </a:solidFill>
                <a:latin typeface="Arial" panose="020B0604020202020204" pitchFamily="34" charset="0"/>
                <a:ea typeface="MS PGothic" panose="020B0600070205080204" pitchFamily="34" charset="-128"/>
              </a:defRPr>
            </a:lvl2pPr>
            <a:lvl3pPr marL="1143000" indent="-228600">
              <a:defRPr sz="1000">
                <a:solidFill>
                  <a:schemeClr val="tx1"/>
                </a:solidFill>
                <a:latin typeface="Arial" panose="020B0604020202020204" pitchFamily="34" charset="0"/>
                <a:ea typeface="MS PGothic" panose="020B0600070205080204" pitchFamily="34" charset="-128"/>
              </a:defRPr>
            </a:lvl3pPr>
            <a:lvl4pPr marL="1600200" indent="-228600">
              <a:defRPr sz="1000">
                <a:solidFill>
                  <a:schemeClr val="tx1"/>
                </a:solidFill>
                <a:latin typeface="Arial" panose="020B0604020202020204" pitchFamily="34" charset="0"/>
                <a:ea typeface="MS PGothic" panose="020B0600070205080204" pitchFamily="34" charset="-128"/>
              </a:defRPr>
            </a:lvl4pPr>
            <a:lvl5pPr marL="2057400" indent="-228600">
              <a:defRPr sz="1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sz="1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sz="1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sz="1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sz="1000">
                <a:solidFill>
                  <a:schemeClr val="tx1"/>
                </a:solidFill>
                <a:latin typeface="Arial" panose="020B0604020202020204" pitchFamily="34" charset="0"/>
                <a:ea typeface="MS PGothic" panose="020B0600070205080204" pitchFamily="34" charset="-128"/>
              </a:defRPr>
            </a:lvl9pPr>
          </a:lstStyle>
          <a:p>
            <a:pPr marL="0" marR="0" lvl="0" indent="0" algn="l" defTabSz="914400" rtl="0" eaLnBrk="1" fontAlgn="base" latinLnBrk="0" hangingPunct="1">
              <a:lnSpc>
                <a:spcPct val="100000"/>
              </a:lnSpc>
              <a:spcBef>
                <a:spcPct val="0"/>
              </a:spcBef>
              <a:spcAft>
                <a:spcPct val="0"/>
              </a:spcAft>
              <a:buClrTx/>
              <a:buSzTx/>
              <a:buFontTx/>
              <a:buNone/>
              <a:defRPr/>
            </a:pPr>
            <a:r>
              <a:rPr kumimoji="0" lang="en-GB" altLang="ja-JP" sz="1000" b="0" i="0" u="none" strike="noStrike" kern="1200" cap="none" spc="0" normalizeH="0" baseline="0" noProof="0" dirty="0">
                <a:ln>
                  <a:noFill/>
                </a:ln>
                <a:solidFill>
                  <a:schemeClr val="bg1"/>
                </a:solidFill>
                <a:effectLst/>
                <a:uLnTx/>
                <a:uFillTx/>
                <a:latin typeface="Arial" panose="020B0604020202020204" pitchFamily="34" charset="0"/>
                <a:ea typeface="MS PGothic" panose="020B0600070205080204" pitchFamily="34" charset="-128"/>
                <a:cs typeface="+mn-cs"/>
              </a:rPr>
              <a:t>© 3GPP 20</a:t>
            </a:r>
            <a:r>
              <a:rPr kumimoji="0" lang="en-US" altLang="en-GB" sz="1000" b="0" i="0" u="none" strike="noStrike" kern="1200" cap="none" spc="0" normalizeH="0" baseline="0" noProof="0" dirty="0">
                <a:ln>
                  <a:noFill/>
                </a:ln>
                <a:solidFill>
                  <a:schemeClr val="bg1"/>
                </a:solidFill>
                <a:effectLst/>
                <a:uLnTx/>
                <a:uFillTx/>
                <a:latin typeface="Arial" panose="020B0604020202020204" pitchFamily="34" charset="0"/>
                <a:ea typeface="MS PGothic" panose="020B0600070205080204" pitchFamily="34" charset="-128"/>
                <a:cs typeface="+mn-cs"/>
              </a:rPr>
              <a:t>22</a:t>
            </a:r>
            <a:r>
              <a:rPr kumimoji="0" lang="en-GB" altLang="ja-JP" sz="1000" b="0" i="0" u="none" strike="noStrike" kern="1200" cap="none" spc="0" normalizeH="0" baseline="0" noProof="0" dirty="0">
                <a:ln>
                  <a:noFill/>
                </a:ln>
                <a:solidFill>
                  <a:schemeClr val="bg1"/>
                </a:solidFill>
                <a:effectLst/>
                <a:uLnTx/>
                <a:uFillTx/>
                <a:latin typeface="Arial" panose="020B0604020202020204" pitchFamily="34" charset="0"/>
                <a:ea typeface="MS PGothic" panose="020B0600070205080204" pitchFamily="34" charset="-128"/>
                <a:cs typeface="+mn-cs"/>
              </a:rPr>
              <a:t>     &lt;Guidelines for RAN3 Electronic Meetings&gt;</a:t>
            </a:r>
            <a:endParaRPr kumimoji="0" lang="en-GB" altLang="ja-JP" sz="1000" b="0" i="0" u="none" strike="noStrike" kern="1200" cap="none" spc="0" normalizeH="0" baseline="0" noProof="0" dirty="0">
              <a:ln>
                <a:noFill/>
              </a:ln>
              <a:solidFill>
                <a:schemeClr val="bg1"/>
              </a:solidFill>
              <a:effectLst/>
              <a:uLnTx/>
              <a:uFillTx/>
              <a:latin typeface="Arial" panose="020B0604020202020204" pitchFamily="34" charset="0"/>
              <a:ea typeface="MS PGothic" panose="020B0600070205080204" pitchFamily="34" charset="-128"/>
              <a:cs typeface="+mn-cs"/>
            </a:endParaRPr>
          </a:p>
        </p:txBody>
      </p:sp>
      <p:sp>
        <p:nvSpPr>
          <p:cNvPr id="1032" name="Slide Number Placeholder 4"/>
          <p:cNvSpPr txBox="1">
            <a:spLocks noGrp="1"/>
          </p:cNvSpPr>
          <p:nvPr/>
        </p:nvSpPr>
        <p:spPr>
          <a:xfrm>
            <a:off x="9906000" y="6215063"/>
            <a:ext cx="527050" cy="222250"/>
          </a:xfrm>
          <a:prstGeom prst="rect">
            <a:avLst/>
          </a:prstGeom>
          <a:noFill/>
          <a:ln w="9525">
            <a:noFill/>
          </a:ln>
        </p:spPr>
        <p:txBody>
          <a:bodyPr anchor="t" anchorCtr="0"/>
          <a:p>
            <a:pPr lvl="0"/>
            <a:fld id="{9A0DB2DC-4C9A-4742-B13C-FB6460FD3503}" type="slidenum">
              <a:rPr lang="ja-JP" altLang="en-GB" sz="1100" dirty="0">
                <a:solidFill>
                  <a:schemeClr val="bg1"/>
                </a:solidFill>
                <a:latin typeface="Arial" panose="020B0604020202020204" pitchFamily="34" charset="0"/>
                <a:ea typeface="MS PGothic" panose="020B0600070205080204" pitchFamily="34" charset="-128"/>
              </a:rPr>
            </a:fld>
            <a:endParaRPr lang="ja-JP" altLang="en-GB" sz="1100" dirty="0">
              <a:solidFill>
                <a:schemeClr val="bg1"/>
              </a:solidFill>
              <a:latin typeface="Arial" panose="020B0604020202020204" pitchFamily="34" charset="0"/>
              <a:ea typeface="MS PGothic" panose="020B0600070205080204" pitchFamily="34" charset="-128"/>
            </a:endParaRPr>
          </a:p>
        </p:txBody>
      </p:sp>
      <p:pic>
        <p:nvPicPr>
          <p:cNvPr id="1033" name="Picture 6"/>
          <p:cNvPicPr>
            <a:picLocks noChangeAspect="1"/>
          </p:cNvPicPr>
          <p:nvPr userDrawn="1"/>
        </p:nvPicPr>
        <p:blipFill>
          <a:blip r:embed="rId14"/>
          <a:stretch>
            <a:fillRect/>
          </a:stretch>
        </p:blipFill>
        <p:spPr>
          <a:xfrm>
            <a:off x="10560050" y="112713"/>
            <a:ext cx="1493838" cy="869950"/>
          </a:xfrm>
          <a:prstGeom prst="rect">
            <a:avLst/>
          </a:prstGeom>
          <a:noFill/>
          <a:ln w="9525">
            <a:noFill/>
          </a:ln>
        </p:spPr>
      </p:pic>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hf sldNum="0" hdr="0" ftr="0" dt="0"/>
  <p:txStyles>
    <p:titleStyle>
      <a:lvl1pPr algn="ctr" rtl="0" eaLnBrk="0" fontAlgn="base" hangingPunct="0">
        <a:spcBef>
          <a:spcPct val="0"/>
        </a:spcBef>
        <a:spcAft>
          <a:spcPct val="0"/>
        </a:spcAft>
        <a:defRPr sz="3200">
          <a:solidFill>
            <a:srgbClr val="FF0000"/>
          </a:solidFill>
          <a:latin typeface="+mj-lt"/>
          <a:ea typeface="+mj-ea"/>
          <a:cs typeface="+mj-cs"/>
        </a:defRPr>
      </a:lvl1pPr>
      <a:lvl2pPr algn="ctr" rtl="0" eaLnBrk="0" fontAlgn="base" hangingPunct="0">
        <a:spcBef>
          <a:spcPct val="0"/>
        </a:spcBef>
        <a:spcAft>
          <a:spcPct val="0"/>
        </a:spcAft>
        <a:defRPr sz="3200">
          <a:solidFill>
            <a:srgbClr val="FF0000"/>
          </a:solidFill>
          <a:latin typeface="Calibri" panose="020F0502020204030204" pitchFamily="34" charset="0"/>
        </a:defRPr>
      </a:lvl2pPr>
      <a:lvl3pPr algn="ctr" rtl="0" eaLnBrk="0" fontAlgn="base" hangingPunct="0">
        <a:spcBef>
          <a:spcPct val="0"/>
        </a:spcBef>
        <a:spcAft>
          <a:spcPct val="0"/>
        </a:spcAft>
        <a:defRPr sz="3200">
          <a:solidFill>
            <a:srgbClr val="FF0000"/>
          </a:solidFill>
          <a:latin typeface="Calibri" panose="020F0502020204030204" pitchFamily="34" charset="0"/>
        </a:defRPr>
      </a:lvl3pPr>
      <a:lvl4pPr algn="ctr" rtl="0" eaLnBrk="0" fontAlgn="base" hangingPunct="0">
        <a:spcBef>
          <a:spcPct val="0"/>
        </a:spcBef>
        <a:spcAft>
          <a:spcPct val="0"/>
        </a:spcAft>
        <a:defRPr sz="3200">
          <a:solidFill>
            <a:srgbClr val="FF0000"/>
          </a:solidFill>
          <a:latin typeface="Calibri" panose="020F0502020204030204" pitchFamily="34" charset="0"/>
        </a:defRPr>
      </a:lvl4pPr>
      <a:lvl5pPr algn="ctr" rtl="0" eaLnBrk="0" fontAlgn="base" hangingPunct="0">
        <a:spcBef>
          <a:spcPct val="0"/>
        </a:spcBef>
        <a:spcAft>
          <a:spcPct val="0"/>
        </a:spcAft>
        <a:defRPr sz="3200">
          <a:solidFill>
            <a:srgbClr val="FF0000"/>
          </a:solidFill>
          <a:latin typeface="Calibri" panose="020F0502020204030204" pitchFamily="34" charset="0"/>
        </a:defRPr>
      </a:lvl5pPr>
      <a:lvl6pPr marL="457200" algn="ctr" rtl="0" eaLnBrk="0" fontAlgn="base" hangingPunct="0">
        <a:spcBef>
          <a:spcPct val="0"/>
        </a:spcBef>
        <a:spcAft>
          <a:spcPct val="0"/>
        </a:spcAft>
        <a:defRPr sz="3200">
          <a:solidFill>
            <a:srgbClr val="FF0000"/>
          </a:solidFill>
          <a:latin typeface="Calibri" panose="020F0502020204030204" pitchFamily="34" charset="0"/>
        </a:defRPr>
      </a:lvl6pPr>
      <a:lvl7pPr marL="914400" algn="ctr" rtl="0" eaLnBrk="0" fontAlgn="base" hangingPunct="0">
        <a:spcBef>
          <a:spcPct val="0"/>
        </a:spcBef>
        <a:spcAft>
          <a:spcPct val="0"/>
        </a:spcAft>
        <a:defRPr sz="3200">
          <a:solidFill>
            <a:srgbClr val="FF0000"/>
          </a:solidFill>
          <a:latin typeface="Calibri" panose="020F0502020204030204" pitchFamily="34" charset="0"/>
        </a:defRPr>
      </a:lvl7pPr>
      <a:lvl8pPr marL="1371600" algn="ctr" rtl="0" eaLnBrk="0" fontAlgn="base" hangingPunct="0">
        <a:spcBef>
          <a:spcPct val="0"/>
        </a:spcBef>
        <a:spcAft>
          <a:spcPct val="0"/>
        </a:spcAft>
        <a:defRPr sz="3200">
          <a:solidFill>
            <a:srgbClr val="FF0000"/>
          </a:solidFill>
          <a:latin typeface="Calibri" panose="020F0502020204030204" pitchFamily="34" charset="0"/>
        </a:defRPr>
      </a:lvl8pPr>
      <a:lvl9pPr marL="1828800" algn="ctr" rtl="0" eaLnBrk="0" fontAlgn="base" hangingPunct="0">
        <a:spcBef>
          <a:spcPct val="0"/>
        </a:spcBef>
        <a:spcAft>
          <a:spcPct val="0"/>
        </a:spcAft>
        <a:defRPr sz="3200">
          <a:solidFill>
            <a:srgbClr val="FF0000"/>
          </a:solidFill>
          <a:latin typeface="Calibri" panose="020F0502020204030204" pitchFamily="34" charset="0"/>
        </a:defRPr>
      </a:lvl9pPr>
    </p:titleStyle>
    <p:bodyStyle>
      <a:lvl1pPr marL="342900" indent="-342900" algn="l" rtl="0" eaLnBrk="0" fontAlgn="base" hangingPunct="0">
        <a:spcBef>
          <a:spcPct val="20000"/>
        </a:spcBef>
        <a:spcAft>
          <a:spcPct val="0"/>
        </a:spcAft>
        <a:buBlip>
          <a:blip r:embed="rId15"/>
        </a:buBlip>
        <a:defRPr sz="2800">
          <a:solidFill>
            <a:schemeClr val="tx1"/>
          </a:solidFill>
          <a:latin typeface="+mn-lt"/>
          <a:ea typeface="+mn-ea"/>
          <a:cs typeface="+mn-cs"/>
        </a:defRPr>
      </a:lvl1pPr>
      <a:lvl2pPr marL="742950" indent="-285750" algn="l" rtl="0" eaLnBrk="0" fontAlgn="base" hangingPunct="0">
        <a:spcBef>
          <a:spcPct val="20000"/>
        </a:spcBef>
        <a:spcAft>
          <a:spcPct val="0"/>
        </a:spcAft>
        <a:buClr>
          <a:srgbClr val="C00000"/>
        </a:buClr>
        <a:buFont typeface="Arial" panose="020B0604020202020204" pitchFamily="34" charset="0"/>
        <a:buChar char="•"/>
        <a:defRPr sz="2400">
          <a:solidFill>
            <a:schemeClr val="tx1"/>
          </a:solidFill>
          <a:latin typeface="+mn-lt"/>
        </a:defRPr>
      </a:lvl2pPr>
      <a:lvl3pPr marL="1143000" indent="-228600" algn="l" rtl="0" eaLnBrk="0" fontAlgn="base" hangingPunct="0">
        <a:spcBef>
          <a:spcPct val="20000"/>
        </a:spcBef>
        <a:spcAft>
          <a:spcPct val="0"/>
        </a:spcAft>
        <a:buFont typeface="Arial" panose="020B0604020202020204" pitchFamily="34" charset="0"/>
        <a:buChar char="•"/>
        <a:defRPr sz="2000">
          <a:solidFill>
            <a:schemeClr val="tx1"/>
          </a:solidFill>
          <a:latin typeface="+mn-lt"/>
        </a:defRPr>
      </a:lvl3pPr>
      <a:lvl4pPr marL="1600200" indent="-228600" algn="l" rtl="0" eaLnBrk="0" fontAlgn="base" hangingPunct="0">
        <a:spcBef>
          <a:spcPct val="20000"/>
        </a:spcBef>
        <a:spcAft>
          <a:spcPct val="0"/>
        </a:spcAft>
        <a:buFont typeface="Arial" panose="020B0604020202020204" pitchFamily="34" charset="0"/>
        <a:buChar char="–"/>
        <a:defRPr>
          <a:solidFill>
            <a:schemeClr val="tx1"/>
          </a:solidFill>
          <a:latin typeface="+mn-lt"/>
        </a:defRPr>
      </a:lvl4pPr>
      <a:lvl5pPr marL="2057400" indent="-228600" algn="l" rtl="0" eaLnBrk="0" fontAlgn="base" hangingPunct="0">
        <a:spcBef>
          <a:spcPct val="20000"/>
        </a:spcBef>
        <a:spcAft>
          <a:spcPct val="0"/>
        </a:spcAft>
        <a:buFont typeface="Arial" panose="020B0604020202020204" pitchFamily="34" charset="0"/>
        <a:buChar char="»"/>
        <a:defRPr sz="1600">
          <a:solidFill>
            <a:schemeClr val="tx1"/>
          </a:solidFill>
          <a:latin typeface="+mn-lt"/>
        </a:defRPr>
      </a:lvl5pPr>
      <a:lvl6pPr marL="2514600" indent="-228600" algn="l" rtl="0" eaLnBrk="0" fontAlgn="base" hangingPunct="0">
        <a:spcBef>
          <a:spcPct val="20000"/>
        </a:spcBef>
        <a:spcAft>
          <a:spcPct val="0"/>
        </a:spcAft>
        <a:buFont typeface="Arial" panose="020B0604020202020204" pitchFamily="34" charset="0"/>
        <a:buChar char="»"/>
        <a:defRPr sz="1600">
          <a:solidFill>
            <a:schemeClr val="tx1"/>
          </a:solidFill>
          <a:latin typeface="+mn-lt"/>
        </a:defRPr>
      </a:lvl6pPr>
      <a:lvl7pPr marL="2971800" indent="-228600" algn="l" rtl="0" eaLnBrk="0" fontAlgn="base" hangingPunct="0">
        <a:spcBef>
          <a:spcPct val="20000"/>
        </a:spcBef>
        <a:spcAft>
          <a:spcPct val="0"/>
        </a:spcAft>
        <a:buFont typeface="Arial" panose="020B0604020202020204" pitchFamily="34" charset="0"/>
        <a:buChar char="»"/>
        <a:defRPr sz="1600">
          <a:solidFill>
            <a:schemeClr val="tx1"/>
          </a:solidFill>
          <a:latin typeface="+mn-lt"/>
        </a:defRPr>
      </a:lvl7pPr>
      <a:lvl8pPr marL="3429000" indent="-228600" algn="l" rtl="0" eaLnBrk="0" fontAlgn="base" hangingPunct="0">
        <a:spcBef>
          <a:spcPct val="20000"/>
        </a:spcBef>
        <a:spcAft>
          <a:spcPct val="0"/>
        </a:spcAft>
        <a:buFont typeface="Arial" panose="020B0604020202020204" pitchFamily="34" charset="0"/>
        <a:buChar char="»"/>
        <a:defRPr sz="1600">
          <a:solidFill>
            <a:schemeClr val="tx1"/>
          </a:solidFill>
          <a:latin typeface="+mn-lt"/>
        </a:defRPr>
      </a:lvl8pPr>
      <a:lvl9pPr marL="3886200" indent="-228600" algn="l" rtl="0" eaLnBrk="0" fontAlgn="base" hangingPunct="0">
        <a:spcBef>
          <a:spcPct val="20000"/>
        </a:spcBef>
        <a:spcAft>
          <a:spcPct val="0"/>
        </a:spcAft>
        <a:buFont typeface="Arial" panose="020B0604020202020204" pitchFamily="34" charset="0"/>
        <a:buChar char="»"/>
        <a:defRPr sz="16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4.jpeg"/></Relationships>
</file>

<file path=ppt/slides/_rels/slide11.xml.rels><?xml version="1.0" encoding="UTF-8" standalone="yes"?>
<Relationships xmlns="http://schemas.openxmlformats.org/package/2006/relationships"><Relationship Id="rId5" Type="http://schemas.openxmlformats.org/officeDocument/2006/relationships/vmlDrawing" Target="../drawings/vmlDrawing1.vml"/><Relationship Id="rId4" Type="http://schemas.openxmlformats.org/officeDocument/2006/relationships/slideLayout" Target="../slideLayouts/slideLayout13.xml"/><Relationship Id="rId3" Type="http://schemas.openxmlformats.org/officeDocument/2006/relationships/image" Target="../media/image5.wmf"/><Relationship Id="rId2" Type="http://schemas.openxmlformats.org/officeDocument/2006/relationships/oleObject" Target="../embeddings/oleObject1.bin"/><Relationship Id="rId1" Type="http://schemas.openxmlformats.org/officeDocument/2006/relationships/image" Target="../media/image4.jpeg"/></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2.xml"/><Relationship Id="rId1" Type="http://schemas.openxmlformats.org/officeDocument/2006/relationships/image" Target="../media/image4.jpe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slideLayout" Target="../slideLayouts/slideLayout24.xml"/><Relationship Id="rId1" Type="http://schemas.openxmlformats.org/officeDocument/2006/relationships/tags" Target="../tags/tag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6.xml"/></Relationships>
</file>

<file path=ppt/slides/_rels/slide7.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4.jpe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4" Type="http://schemas.openxmlformats.org/officeDocument/2006/relationships/slideLayout" Target="../slideLayouts/slideLayout2.xml"/><Relationship Id="rId3" Type="http://schemas.openxmlformats.org/officeDocument/2006/relationships/hyperlink" Target="ftp://ftp.3gpp.org/" TargetMode="External"/><Relationship Id="rId2" Type="http://schemas.openxmlformats.org/officeDocument/2006/relationships/hyperlink" Target="https://portal.3gpp.org/MtgPresence/registerPresence.aspx" TargetMode="External"/><Relationship Id="rId1" Type="http://schemas.openxmlformats.org/officeDocument/2006/relationships/hyperlink" Target="https://www.3gpp.org/specifications-groups/working-procedures" TargetMode="Externa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p:sp>
        <p:nvSpPr>
          <p:cNvPr id="6146" name="Titre 1"/>
          <p:cNvSpPr>
            <a:spLocks noGrp="1"/>
          </p:cNvSpPr>
          <p:nvPr>
            <p:ph type="title"/>
          </p:nvPr>
        </p:nvSpPr>
        <p:spPr>
          <a:xfrm>
            <a:off x="1273810" y="2110105"/>
            <a:ext cx="9693910" cy="1470025"/>
          </a:xfrm>
        </p:spPr>
        <p:txBody>
          <a:bodyPr vert="horz" wrap="square" lIns="91440" tIns="45720" rIns="91440" bIns="45720" anchor="ctr" anchorCtr="0"/>
          <a:p>
            <a:r>
              <a:rPr lang="en-US" altLang="fr-FR" sz="4800" dirty="0"/>
              <a:t>Guidelines for RAN3 f2f Meetings with Remote Access</a:t>
            </a:r>
            <a:endParaRPr lang="en-GB" altLang="fr-FR" sz="4800" dirty="0"/>
          </a:p>
        </p:txBody>
      </p:sp>
      <p:sp>
        <p:nvSpPr>
          <p:cNvPr id="4099" name="Sous-titre 2"/>
          <p:cNvSpPr>
            <a:spLocks noGrp="1" noChangeArrowheads="1"/>
          </p:cNvSpPr>
          <p:nvPr>
            <p:ph type="subTitle" idx="1"/>
          </p:nvPr>
        </p:nvSpPr>
        <p:spPr bwMode="auto">
          <a:xfrm>
            <a:off x="1803400" y="3860800"/>
            <a:ext cx="8929996" cy="2160270"/>
          </a:xfrm>
          <a:effectLst/>
          <a:scene3d>
            <a:camera prst="orthographicFront"/>
            <a:lightRig rig="balanced" dir="t"/>
          </a:scene3d>
          <a:sp3d prstMaterial="plastic"/>
        </p:spPr>
        <p:txBody>
          <a:bodyPr vert="horz" wrap="square" lIns="91440" tIns="45720" rIns="91440" bIns="45720" numCol="1" anchor="t" anchorCtr="0" compatLnSpc="1"/>
          <a:lstStyle/>
          <a:p>
            <a:pPr marL="0" marR="0" lvl="0" indent="0" algn="ctr" defTabSz="914400" rtl="0" eaLnBrk="0" fontAlgn="base" latinLnBrk="0" hangingPunct="0">
              <a:lnSpc>
                <a:spcPct val="100000"/>
              </a:lnSpc>
              <a:spcBef>
                <a:spcPct val="20000"/>
              </a:spcBef>
              <a:spcAft>
                <a:spcPct val="0"/>
              </a:spcAft>
              <a:buClrTx/>
              <a:buSzTx/>
              <a:buFontTx/>
              <a:buNone/>
              <a:defRPr/>
            </a:pPr>
            <a:r>
              <a:rPr kumimoji="0" lang="en-US" altLang="ja-JP" sz="1800" b="0" i="0" u="none" strike="noStrike" kern="0" cap="none" spc="0" normalizeH="0" baseline="0" noProof="0" dirty="0">
                <a:ln>
                  <a:noFill/>
                </a:ln>
                <a:solidFill>
                  <a:schemeClr val="tx1"/>
                </a:solidFill>
                <a:effectLst/>
                <a:uLnTx/>
                <a:uFillTx/>
                <a:latin typeface="+mn-lt"/>
                <a:ea typeface="MS PGothic" panose="020B0600070205080204" pitchFamily="34" charset="-128"/>
                <a:cs typeface="+mn-cs"/>
              </a:rPr>
              <a:t>RAN WG3 </a:t>
            </a:r>
            <a:r>
              <a:rPr kumimoji="0" lang="fr-FR" altLang="ja-JP" sz="1800" b="0" i="0" u="none" strike="noStrike" kern="0" cap="none" spc="0" normalizeH="0" baseline="0" noProof="0" dirty="0">
                <a:ln>
                  <a:noFill/>
                </a:ln>
                <a:solidFill>
                  <a:schemeClr val="tx1"/>
                </a:solidFill>
                <a:effectLst/>
                <a:uLnTx/>
                <a:uFillTx/>
                <a:latin typeface="+mn-lt"/>
                <a:ea typeface="MS PGothic" panose="020B0600070205080204" pitchFamily="34" charset="-128"/>
                <a:cs typeface="+mn-cs"/>
              </a:rPr>
              <a:t>Chair: </a:t>
            </a:r>
            <a:r>
              <a:rPr kumimoji="0" lang="en-US" altLang="ja-JP" sz="1800" b="0" i="0" u="none" strike="noStrike" kern="0" cap="none" spc="0" normalizeH="0" baseline="0" noProof="0" dirty="0">
                <a:ln>
                  <a:noFill/>
                </a:ln>
                <a:solidFill>
                  <a:schemeClr val="tx1"/>
                </a:solidFill>
                <a:effectLst/>
                <a:uLnTx/>
                <a:uFillTx/>
                <a:latin typeface="+mn-lt"/>
                <a:ea typeface="MS PGothic" panose="020B0600070205080204" pitchFamily="34" charset="-128"/>
                <a:cs typeface="+mn-cs"/>
              </a:rPr>
              <a:t>Yin Gao</a:t>
            </a:r>
            <a:endParaRPr kumimoji="0" lang="en-US" altLang="ja-JP" sz="1800" b="0" i="0" u="none" strike="noStrike" kern="0" cap="none" spc="0" normalizeH="0" baseline="0" noProof="0" dirty="0">
              <a:ln>
                <a:noFill/>
              </a:ln>
              <a:solidFill>
                <a:schemeClr val="tx1"/>
              </a:solidFill>
              <a:effectLst/>
              <a:uLnTx/>
              <a:uFillTx/>
              <a:latin typeface="+mn-lt"/>
              <a:ea typeface="MS PGothic" panose="020B0600070205080204" pitchFamily="34" charset="-128"/>
              <a:cs typeface="+mn-cs"/>
            </a:endParaRPr>
          </a:p>
          <a:p>
            <a:pPr marL="0" marR="0" lvl="0" indent="0" algn="ctr" defTabSz="914400" rtl="0" eaLnBrk="0" fontAlgn="base" latinLnBrk="0" hangingPunct="0">
              <a:lnSpc>
                <a:spcPct val="90000"/>
              </a:lnSpc>
              <a:spcBef>
                <a:spcPct val="20000"/>
              </a:spcBef>
              <a:spcAft>
                <a:spcPct val="0"/>
              </a:spcAft>
              <a:buClrTx/>
              <a:buSzTx/>
              <a:buFontTx/>
              <a:buNone/>
              <a:defRPr/>
            </a:pPr>
            <a:r>
              <a:rPr kumimoji="0" lang="en-GB" altLang="fr-FR" sz="1800" b="0" i="0" u="none" strike="noStrike" kern="0" cap="none" spc="0" normalizeH="0" baseline="0" noProof="0" dirty="0">
                <a:ln>
                  <a:noFill/>
                </a:ln>
                <a:solidFill>
                  <a:schemeClr val="tx1"/>
                </a:solidFill>
                <a:effectLst/>
                <a:uLnTx/>
                <a:uFillTx/>
                <a:latin typeface="+mn-lt"/>
                <a:ea typeface="+mn-ea"/>
                <a:cs typeface="+mn-cs"/>
              </a:rPr>
              <a:t>RAN WG3 Vice-Ch</a:t>
            </a:r>
            <a:r>
              <a:rPr kumimoji="0" lang="fr-FR" altLang="ja-JP" sz="1800" b="0" i="0" u="none" strike="noStrike" kern="0" cap="none" spc="0" normalizeH="0" baseline="0" noProof="0" dirty="0">
                <a:ln>
                  <a:noFill/>
                </a:ln>
                <a:solidFill>
                  <a:schemeClr val="tx1"/>
                </a:solidFill>
                <a:effectLst/>
                <a:uLnTx/>
                <a:uFillTx/>
                <a:latin typeface="+mn-lt"/>
                <a:ea typeface="MS PGothic" panose="020B0600070205080204" pitchFamily="34" charset="-128"/>
                <a:cs typeface="+mn-cs"/>
              </a:rPr>
              <a:t>air: </a:t>
            </a:r>
            <a:r>
              <a:rPr lang="fr-FR" altLang="ja-JP" sz="1800" strike="noStrike" noProof="0" dirty="0">
                <a:ln>
                  <a:noFill/>
                </a:ln>
                <a:effectLst/>
                <a:uLnTx/>
                <a:uFillTx/>
                <a:ea typeface="MS PGothic" panose="020B0600070205080204" pitchFamily="34" charset="-128"/>
                <a:sym typeface="+mn-ea"/>
              </a:rPr>
              <a:t>Angelo Centonza</a:t>
            </a:r>
            <a:r>
              <a:rPr lang="en-US" altLang="fr-FR" sz="1800" strike="noStrike" noProof="0" dirty="0">
                <a:ln>
                  <a:noFill/>
                </a:ln>
                <a:effectLst/>
                <a:uLnTx/>
                <a:uFillTx/>
                <a:ea typeface="MS PGothic" panose="020B0600070205080204" pitchFamily="34" charset="-128"/>
                <a:sym typeface="+mn-ea"/>
              </a:rPr>
              <a:t>, Gen Cao</a:t>
            </a:r>
            <a:endParaRPr kumimoji="0" lang="en-GB" altLang="fr-FR" sz="1800" b="0" i="0" u="none" strike="noStrike" kern="0" cap="none" spc="0" normalizeH="0" baseline="0" noProof="0" dirty="0">
              <a:ln>
                <a:noFill/>
              </a:ln>
              <a:solidFill>
                <a:schemeClr val="tx1"/>
              </a:solidFill>
              <a:effectLst/>
              <a:uLnTx/>
              <a:uFillTx/>
              <a:latin typeface="+mn-lt"/>
              <a:ea typeface="+mn-ea"/>
              <a:cs typeface="+mn-cs"/>
            </a:endParaRPr>
          </a:p>
          <a:p>
            <a:pPr marL="0" marR="0" lvl="0" indent="0" algn="ctr" defTabSz="914400" rtl="0" eaLnBrk="0" fontAlgn="base" latinLnBrk="0" hangingPunct="0">
              <a:lnSpc>
                <a:spcPct val="90000"/>
              </a:lnSpc>
              <a:spcBef>
                <a:spcPct val="20000"/>
              </a:spcBef>
              <a:spcAft>
                <a:spcPct val="0"/>
              </a:spcAft>
              <a:buClrTx/>
              <a:buSzTx/>
              <a:buFontTx/>
              <a:buNone/>
              <a:defRPr/>
            </a:pPr>
            <a:endParaRPr kumimoji="0" lang="en-GB" altLang="fr-FR" sz="1800" b="0" i="0" u="none" strike="noStrike" kern="0" cap="none" spc="0" normalizeH="0" baseline="0" noProof="0" dirty="0">
              <a:ln>
                <a:noFill/>
              </a:ln>
              <a:solidFill>
                <a:schemeClr val="tx1"/>
              </a:solidFill>
              <a:effectLst/>
              <a:uLnTx/>
              <a:uFillTx/>
              <a:latin typeface="+mn-lt"/>
              <a:ea typeface="+mn-ea"/>
              <a:cs typeface="+mn-cs"/>
            </a:endParaRPr>
          </a:p>
          <a:p>
            <a:pPr marL="0" marR="0" lvl="0" indent="0" algn="ctr" defTabSz="914400" rtl="0" eaLnBrk="0" fontAlgn="base" latinLnBrk="0" hangingPunct="0">
              <a:lnSpc>
                <a:spcPct val="90000"/>
              </a:lnSpc>
              <a:spcBef>
                <a:spcPct val="20000"/>
              </a:spcBef>
              <a:spcAft>
                <a:spcPct val="0"/>
              </a:spcAft>
              <a:buClrTx/>
              <a:buSzTx/>
              <a:buFontTx/>
              <a:buNone/>
              <a:defRPr/>
            </a:pPr>
            <a:endParaRPr kumimoji="0" lang="en-GB" altLang="fr-FR" sz="1800" b="0" i="0" u="none" strike="noStrike" kern="0" cap="none" spc="0" normalizeH="0" baseline="0" noProof="0" dirty="0">
              <a:ln>
                <a:noFill/>
              </a:ln>
              <a:solidFill>
                <a:schemeClr val="tx1"/>
              </a:solidFill>
              <a:effectLst/>
              <a:uLnTx/>
              <a:uFillTx/>
              <a:latin typeface="+mn-lt"/>
              <a:ea typeface="+mn-ea"/>
              <a:cs typeface="+mn-cs"/>
            </a:endParaRPr>
          </a:p>
          <a:p>
            <a:pPr marL="0" marR="0" lvl="0" indent="0" algn="ctr" defTabSz="914400" rtl="0" eaLnBrk="0" fontAlgn="base" latinLnBrk="0" hangingPunct="0">
              <a:lnSpc>
                <a:spcPct val="90000"/>
              </a:lnSpc>
              <a:spcBef>
                <a:spcPct val="20000"/>
              </a:spcBef>
              <a:spcAft>
                <a:spcPct val="0"/>
              </a:spcAft>
              <a:buClrTx/>
              <a:buSzTx/>
              <a:buFontTx/>
              <a:buNone/>
              <a:defRPr/>
            </a:pPr>
            <a:endParaRPr kumimoji="0" lang="en-GB" altLang="fr-FR" sz="1800" b="0" i="0" u="none" strike="noStrike" kern="0" cap="none" spc="0" normalizeH="0" baseline="0" noProof="0" dirty="0">
              <a:ln>
                <a:noFill/>
              </a:ln>
              <a:solidFill>
                <a:schemeClr val="tx1"/>
              </a:solidFill>
              <a:effectLst/>
              <a:uLnTx/>
              <a:uFillTx/>
              <a:latin typeface="+mn-lt"/>
              <a:ea typeface="+mn-ea"/>
              <a:cs typeface="+mn-cs"/>
            </a:endParaRPr>
          </a:p>
          <a:p>
            <a:pPr marL="0" marR="0" lvl="0" indent="0" algn="ctr" defTabSz="914400" rtl="0" eaLnBrk="0" fontAlgn="base" latinLnBrk="0" hangingPunct="0">
              <a:lnSpc>
                <a:spcPct val="90000"/>
              </a:lnSpc>
              <a:spcBef>
                <a:spcPct val="20000"/>
              </a:spcBef>
              <a:spcAft>
                <a:spcPct val="0"/>
              </a:spcAft>
              <a:buClrTx/>
              <a:buSzTx/>
              <a:buFontTx/>
              <a:buNone/>
              <a:defRPr/>
            </a:pPr>
            <a:r>
              <a:rPr kumimoji="0" lang="en-GB" altLang="fr-FR" sz="1800" b="0" i="0" u="none" strike="noStrike" kern="0" cap="none" spc="0" normalizeH="0" baseline="0" noProof="0" dirty="0">
                <a:ln>
                  <a:noFill/>
                </a:ln>
                <a:solidFill>
                  <a:schemeClr val="tx1"/>
                </a:solidFill>
                <a:effectLst/>
                <a:highlight>
                  <a:srgbClr val="FFFF00"/>
                </a:highlight>
                <a:uLnTx/>
                <a:uFillTx/>
                <a:latin typeface="+mn-lt"/>
                <a:ea typeface="+mn-ea"/>
                <a:cs typeface="+mn-cs"/>
              </a:rPr>
              <a:t>Yellow highlight </a:t>
            </a:r>
            <a:r>
              <a:rPr kumimoji="0" lang="en-GB" altLang="fr-FR" sz="1800" b="0" i="0" u="none" strike="noStrike" kern="0" cap="none" spc="0" normalizeH="0" baseline="0" noProof="0" dirty="0">
                <a:ln>
                  <a:noFill/>
                </a:ln>
                <a:solidFill>
                  <a:schemeClr val="tx1"/>
                </a:solidFill>
                <a:effectLst/>
                <a:uLnTx/>
                <a:uFillTx/>
                <a:latin typeface="+mn-lt"/>
                <a:ea typeface="+mn-ea"/>
                <a:cs typeface="+mn-cs"/>
              </a:rPr>
              <a:t>= changes with respect to </a:t>
            </a:r>
            <a:r>
              <a:rPr kumimoji="0" sz="1800" b="0" i="0" u="none" strike="noStrike" kern="0" cap="none" spc="0" normalizeH="0" baseline="0" noProof="0" dirty="0">
                <a:ln>
                  <a:noFill/>
                </a:ln>
                <a:solidFill>
                  <a:schemeClr val="tx1"/>
                </a:solidFill>
                <a:effectLst/>
                <a:uLnTx/>
                <a:uFillTx/>
                <a:latin typeface="+mn-lt"/>
                <a:ea typeface="+mn-ea"/>
                <a:cs typeface="+mn-cs"/>
              </a:rPr>
              <a:t>R3-2</a:t>
            </a:r>
            <a:r>
              <a:rPr kumimoji="0" lang="en-US" sz="1800" b="0" i="0" u="none" strike="noStrike" kern="0" cap="none" spc="0" normalizeH="0" baseline="0" noProof="0" dirty="0">
                <a:ln>
                  <a:noFill/>
                </a:ln>
                <a:solidFill>
                  <a:schemeClr val="tx1"/>
                </a:solidFill>
                <a:effectLst/>
                <a:uLnTx/>
                <a:uFillTx/>
                <a:latin typeface="+mn-lt"/>
                <a:ea typeface="+mn-ea"/>
                <a:cs typeface="+mn-cs"/>
              </a:rPr>
              <a:t>47003</a:t>
            </a:r>
            <a:r>
              <a:rPr kumimoji="0" lang="en-GB" altLang="fr-FR" sz="1800" b="0" i="0" u="none" strike="noStrike" kern="0" cap="none" spc="0" normalizeH="0" baseline="0" noProof="0" dirty="0">
                <a:ln>
                  <a:noFill/>
                </a:ln>
                <a:solidFill>
                  <a:schemeClr val="tx1"/>
                </a:solidFill>
                <a:effectLst/>
                <a:uLnTx/>
                <a:uFillTx/>
                <a:latin typeface="+mn-lt"/>
                <a:ea typeface="+mn-ea"/>
                <a:cs typeface="+mn-cs"/>
              </a:rPr>
              <a:t>, endorsed at RAN3 #1</a:t>
            </a:r>
            <a:r>
              <a:rPr kumimoji="0" lang="en-US" altLang="en-GB" sz="1800" b="0" i="0" u="none" strike="noStrike" kern="0" cap="none" spc="0" normalizeH="0" baseline="0" noProof="0" dirty="0">
                <a:ln>
                  <a:noFill/>
                </a:ln>
                <a:solidFill>
                  <a:schemeClr val="tx1"/>
                </a:solidFill>
                <a:effectLst/>
                <a:uLnTx/>
                <a:uFillTx/>
                <a:latin typeface="+mn-lt"/>
                <a:ea typeface="+mn-ea"/>
                <a:cs typeface="+mn-cs"/>
              </a:rPr>
              <a:t>26</a:t>
            </a:r>
            <a:endParaRPr kumimoji="0" lang="en-US" altLang="en-GB" sz="1800" b="0" i="0" u="none" strike="noStrike" kern="0" cap="none" spc="0" normalizeH="0" baseline="0" noProof="0" dirty="0">
              <a:ln>
                <a:noFill/>
              </a:ln>
              <a:solidFill>
                <a:schemeClr val="tx1"/>
              </a:solidFill>
              <a:effectLst/>
              <a:uLnTx/>
              <a:uFillTx/>
              <a:latin typeface="+mn-lt"/>
              <a:ea typeface="+mn-ea"/>
              <a:cs typeface="+mn-cs"/>
            </a:endParaRPr>
          </a:p>
        </p:txBody>
      </p:sp>
      <p:sp>
        <p:nvSpPr>
          <p:cNvPr id="6148" name="Espace réservé du numéro de diapositive 3"/>
          <p:cNvSpPr>
            <a:spLocks noGrp="1"/>
          </p:cNvSpPr>
          <p:nvPr>
            <p:ph type="sldNum" sz="quarter" idx="10"/>
          </p:nvPr>
        </p:nvSpPr>
        <p:spPr>
          <a:noFill/>
          <a:ln>
            <a:noFill/>
          </a:ln>
        </p:spPr>
        <p:txBody>
          <a:bodyPr wrap="square" lIns="91440" tIns="45720" rIns="91440" bIns="45720" anchor="t" anchorCtr="0"/>
          <a:lstStyle>
            <a:lvl1pPr marL="0" lvl="0"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defRPr>
            </a:lvl1pPr>
            <a:lvl2pPr marL="457200" lvl="1"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2pPr>
            <a:lvl3pPr marL="914400" lvl="2"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3pPr>
            <a:lvl4pPr marL="1371600" lvl="3"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4pPr>
            <a:lvl5pPr marL="1828800" lvl="4"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5pPr>
          </a:lstStyle>
          <a:p>
            <a:pPr lvl="0" algn="ctr"/>
            <a:fld id="{9A0DB2DC-4C9A-4742-B13C-FB6460FD3503}" type="slidenum">
              <a:rPr lang="en-GB" altLang="fr-FR" sz="1100" dirty="0">
                <a:solidFill>
                  <a:schemeClr val="bg1"/>
                </a:solidFill>
              </a:rPr>
            </a:fld>
            <a:endParaRPr lang="en-GB" altLang="fr-FR" sz="1100" dirty="0">
              <a:solidFill>
                <a:schemeClr val="bg1"/>
              </a:solidFill>
            </a:endParaRPr>
          </a:p>
        </p:txBody>
      </p:sp>
      <p:sp>
        <p:nvSpPr>
          <p:cNvPr id="6149" name="Rectangle 11"/>
          <p:cNvSpPr/>
          <p:nvPr/>
        </p:nvSpPr>
        <p:spPr>
          <a:xfrm>
            <a:off x="149225" y="317500"/>
            <a:ext cx="3786188" cy="977900"/>
          </a:xfrm>
          <a:prstGeom prst="rect">
            <a:avLst/>
          </a:prstGeom>
          <a:noFill/>
          <a:ln w="9525">
            <a:noFill/>
          </a:ln>
        </p:spPr>
        <p:txBody>
          <a:bodyPr anchor="ctr" anchorCtr="0"/>
          <a:p>
            <a:pPr eaLnBrk="0" hangingPunct="0"/>
            <a:r>
              <a:rPr lang="en-GB" altLang="fr-FR" sz="2000" dirty="0">
                <a:latin typeface="Calibri" panose="020F0502020204030204" pitchFamily="34" charset="0"/>
                <a:ea typeface="MS PGothic" panose="020B0600070205080204" pitchFamily="34" charset="-128"/>
              </a:rPr>
              <a:t>3GPP RAN3 #1</a:t>
            </a:r>
            <a:r>
              <a:rPr lang="en-US" altLang="en-GB" sz="2000" dirty="0">
                <a:latin typeface="Calibri" panose="020F0502020204030204" pitchFamily="34" charset="0"/>
                <a:ea typeface="MS PGothic" panose="020B0600070205080204" pitchFamily="34" charset="-128"/>
              </a:rPr>
              <a:t>27</a:t>
            </a:r>
            <a:br>
              <a:rPr lang="ja-JP" altLang="en-GB" sz="2000" dirty="0">
                <a:latin typeface="Calibri" panose="020F0502020204030204" pitchFamily="34" charset="0"/>
                <a:ea typeface="MS PGothic" panose="020B0600070205080204" pitchFamily="34" charset="-128"/>
              </a:rPr>
            </a:br>
            <a:r>
              <a:rPr lang="en-US" altLang="ja-JP" sz="2000" dirty="0">
                <a:latin typeface="Calibri" panose="020F0502020204030204" pitchFamily="34" charset="0"/>
                <a:ea typeface="MS PGothic" panose="020B0600070205080204" pitchFamily="34" charset="-128"/>
              </a:rPr>
              <a:t> 17 -21 Feb 2025</a:t>
            </a:r>
            <a:endParaRPr lang="en-US" altLang="ja-JP" sz="2000" dirty="0">
              <a:latin typeface="Calibri" panose="020F0502020204030204" pitchFamily="34" charset="0"/>
              <a:ea typeface="MS PGothic" panose="020B0600070205080204" pitchFamily="34" charset="-128"/>
            </a:endParaRPr>
          </a:p>
          <a:p>
            <a:pPr eaLnBrk="0" hangingPunct="0"/>
            <a:r>
              <a:rPr lang="en-US" altLang="ja-JP" sz="2000" dirty="0">
                <a:latin typeface="Calibri" panose="020F0502020204030204" pitchFamily="34" charset="0"/>
                <a:ea typeface="MS PGothic" panose="020B0600070205080204" pitchFamily="34" charset="-128"/>
              </a:rPr>
              <a:t>Athens, Greece</a:t>
            </a:r>
            <a:endParaRPr lang="en-US" altLang="ja-JP" sz="2000" dirty="0">
              <a:latin typeface="Calibri" panose="020F0502020204030204" pitchFamily="34" charset="0"/>
              <a:ea typeface="MS PGothic" panose="020B0600070205080204" pitchFamily="34" charset="-128"/>
            </a:endParaRPr>
          </a:p>
        </p:txBody>
      </p:sp>
      <p:sp>
        <p:nvSpPr>
          <p:cNvPr id="6150" name="Rectangle 11"/>
          <p:cNvSpPr/>
          <p:nvPr/>
        </p:nvSpPr>
        <p:spPr>
          <a:xfrm>
            <a:off x="10128250" y="1295400"/>
            <a:ext cx="1917700" cy="431800"/>
          </a:xfrm>
          <a:prstGeom prst="rect">
            <a:avLst/>
          </a:prstGeom>
          <a:noFill/>
          <a:ln w="9525">
            <a:noFill/>
          </a:ln>
        </p:spPr>
        <p:txBody>
          <a:bodyPr anchor="ctr" anchorCtr="0"/>
          <a:p>
            <a:pPr algn="r" eaLnBrk="0" hangingPunct="0"/>
            <a:r>
              <a:rPr lang="sv-SE" altLang="fr-FR" sz="2000" b="1" dirty="0">
                <a:latin typeface="Calibri" panose="020F0502020204030204" pitchFamily="34" charset="0"/>
                <a:ea typeface="MS PGothic" panose="020B0600070205080204" pitchFamily="34" charset="-128"/>
              </a:rPr>
              <a:t>R3-2</a:t>
            </a:r>
            <a:r>
              <a:rPr lang="en-US" altLang="sv-SE" sz="2000" b="1" dirty="0">
                <a:latin typeface="Calibri" panose="020F0502020204030204" pitchFamily="34" charset="0"/>
                <a:ea typeface="MS PGothic" panose="020B0600070205080204" pitchFamily="34" charset="-128"/>
              </a:rPr>
              <a:t>4xxxx</a:t>
            </a:r>
            <a:endParaRPr lang="en-US" altLang="zh-CN" sz="2000" b="1" dirty="0">
              <a:latin typeface="Calibri" panose="020F0502020204030204" pitchFamily="34" charset="0"/>
              <a:ea typeface="MS PGothic" panose="020B0600070205080204" pitchFamily="34" charset="-128"/>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Content Placeholder 1"/>
          <p:cNvSpPr>
            <a:spLocks noGrp="1"/>
          </p:cNvSpPr>
          <p:nvPr>
            <p:ph idx="1"/>
          </p:nvPr>
        </p:nvSpPr>
        <p:spPr bwMode="auto">
          <a:xfrm>
            <a:off x="609600" y="1088390"/>
            <a:ext cx="10972800" cy="5349875"/>
          </a:xfrm>
          <a:effectLst/>
          <a:scene3d>
            <a:camera prst="orthographicFront"/>
            <a:lightRig rig="balanced" dir="t"/>
          </a:scene3d>
          <a:sp3d prstMaterial="plastic"/>
          <a:extLst>
            <a:ext uri="{909E8E84-426E-40DD-AFC4-6F175D3DCCD1}">
              <a14:hiddenFill xmlns:a14="http://schemas.microsoft.com/office/drawing/2010/main">
                <a:solidFill>
                  <a:srgbClr val="FFFF00"/>
                </a:solidFill>
              </a14:hiddenFill>
            </a:ext>
          </a:extLst>
        </p:spPr>
        <p:txBody>
          <a:bodyPr vert="horz" wrap="square" lIns="91440" tIns="45720" rIns="91440" bIns="45720" numCol="1" anchor="t" anchorCtr="0" compatLnSpc="1">
            <a:normAutofit fontScale="90000"/>
          </a:bodyPr>
          <a:lstStyle/>
          <a:p>
            <a:pPr marL="342900" marR="0" lvl="0" indent="-342900" algn="l" defTabSz="914400" rtl="0" eaLnBrk="0" fontAlgn="base" latinLnBrk="0" hangingPunct="0">
              <a:lnSpc>
                <a:spcPct val="100000"/>
              </a:lnSpc>
              <a:spcBef>
                <a:spcPct val="20000"/>
              </a:spcBef>
              <a:spcAft>
                <a:spcPct val="0"/>
              </a:spcAft>
              <a:buClrTx/>
              <a:buSzTx/>
              <a:buFontTx/>
              <a:buBlip>
                <a:blip r:embed="rId1"/>
              </a:buBlip>
              <a:defRPr/>
            </a:pPr>
            <a:r>
              <a:rPr kumimoji="0" lang="en-US" altLang="en-US" sz="1800" b="0" i="0" u="none" strike="noStrike" kern="0" cap="none" spc="0" normalizeH="0" baseline="0" dirty="0">
                <a:ea typeface="Arial" panose="020B0604020202020204" pitchFamily="34" charset="0"/>
                <a:cs typeface="+mn-ea"/>
              </a:rPr>
              <a:t>All online and officially organized offline discussion allocated during main session will be made avaliable for remote participants for entire meeting duration</a:t>
            </a:r>
            <a:endParaRPr kumimoji="0" lang="en-US" altLang="en-US" sz="1800" b="0" i="0" u="none" strike="noStrike" kern="0" cap="none" spc="0" normalizeH="0" baseline="0" dirty="0">
              <a:ea typeface="Arial" panose="020B0604020202020204" pitchFamily="34" charset="0"/>
              <a:cs typeface="+mn-ea"/>
            </a:endParaRPr>
          </a:p>
          <a:p>
            <a:pPr marL="342900" marR="0" lvl="0" indent="-342900" algn="l" defTabSz="914400" rtl="0" eaLnBrk="0" fontAlgn="base" latinLnBrk="0" hangingPunct="0">
              <a:lnSpc>
                <a:spcPct val="100000"/>
              </a:lnSpc>
              <a:spcBef>
                <a:spcPct val="20000"/>
              </a:spcBef>
              <a:spcAft>
                <a:spcPct val="0"/>
              </a:spcAft>
              <a:buClrTx/>
              <a:buSzTx/>
              <a:buFontTx/>
              <a:buBlip>
                <a:blip r:embed="rId1"/>
              </a:buBlip>
              <a:defRPr/>
            </a:pPr>
            <a:r>
              <a:rPr kumimoji="0" lang="en-US" altLang="en-GB" sz="1800" b="0" i="0" u="none" strike="noStrike" kern="0" cap="none" spc="0" normalizeH="0" baseline="0" noProof="0" dirty="0">
                <a:ln>
                  <a:noFill/>
                </a:ln>
                <a:effectLst/>
                <a:highlight>
                  <a:srgbClr val="FFFF00"/>
                </a:highlight>
                <a:uLnTx/>
                <a:uFillTx/>
              </a:rPr>
              <a:t>For RAN3 F2F meeting with 1-way remote access: </a:t>
            </a:r>
            <a:endParaRPr kumimoji="0" lang="en-US" altLang="en-US" sz="1800" b="0" i="0" u="none" strike="noStrike" kern="0" cap="none" spc="0" normalizeH="0" baseline="0" dirty="0">
              <a:ea typeface="Arial" panose="020B0604020202020204" pitchFamily="34" charset="0"/>
              <a:cs typeface="+mn-ea"/>
            </a:endParaRPr>
          </a:p>
          <a:p>
            <a:pPr marL="800100" marR="0" lvl="1" indent="-342900" algn="l" defTabSz="914400" rtl="0" eaLnBrk="0" fontAlgn="base" latinLnBrk="0" hangingPunct="0">
              <a:lnSpc>
                <a:spcPct val="100000"/>
              </a:lnSpc>
              <a:spcBef>
                <a:spcPct val="20000"/>
              </a:spcBef>
              <a:spcAft>
                <a:spcPct val="0"/>
              </a:spcAft>
              <a:buClrTx/>
              <a:buSzTx/>
              <a:buFontTx/>
              <a:buBlip>
                <a:blip r:embed="rId1"/>
              </a:buBlip>
              <a:defRPr/>
            </a:pPr>
            <a:r>
              <a:rPr kumimoji="0" lang="en-US" altLang="en-GB" sz="1800" b="0" i="0" u="none" strike="noStrike" kern="0" cap="none" spc="0" normalizeH="0" baseline="0" noProof="0" dirty="0">
                <a:ln>
                  <a:noFill/>
                </a:ln>
                <a:effectLst/>
                <a:highlight>
                  <a:srgbClr val="FFFF00"/>
                </a:highlight>
                <a:uLnTx/>
                <a:uFillTx/>
                <a:ea typeface="+mn-ea"/>
                <a:cs typeface="+mn-cs"/>
              </a:rPr>
              <a:t>Two meeting rooms: one for main session, one for offline discussion (to be confirmed with MCC later).</a:t>
            </a:r>
            <a:endParaRPr kumimoji="0" lang="en-US" altLang="en-GB" sz="1800" b="0" i="0" u="none" strike="noStrike" kern="0" cap="none" spc="0" normalizeH="0" baseline="0" noProof="0" dirty="0">
              <a:ln>
                <a:noFill/>
              </a:ln>
              <a:effectLst/>
              <a:highlight>
                <a:srgbClr val="FFFF00"/>
              </a:highlight>
              <a:uLnTx/>
              <a:uFillTx/>
              <a:ea typeface="+mn-ea"/>
              <a:cs typeface="+mn-cs"/>
            </a:endParaRPr>
          </a:p>
          <a:p>
            <a:pPr marL="800100" marR="0" lvl="1" indent="-342900" algn="l" defTabSz="914400" rtl="0" eaLnBrk="0" fontAlgn="base" latinLnBrk="0" hangingPunct="0">
              <a:lnSpc>
                <a:spcPct val="100000"/>
              </a:lnSpc>
              <a:spcBef>
                <a:spcPct val="20000"/>
              </a:spcBef>
              <a:spcAft>
                <a:spcPct val="0"/>
              </a:spcAft>
              <a:buClrTx/>
              <a:buSzTx/>
              <a:buFontTx/>
              <a:buBlip>
                <a:blip r:embed="rId1"/>
              </a:buBlip>
              <a:defRPr/>
            </a:pPr>
            <a:r>
              <a:rPr kumimoji="0" lang="en-US" altLang="en-GB" sz="1800" b="0" i="0" u="none" strike="noStrike" kern="0" cap="none" spc="0" normalizeH="0" baseline="0" noProof="0" dirty="0">
                <a:ln>
                  <a:noFill/>
                </a:ln>
                <a:effectLst/>
                <a:highlight>
                  <a:srgbClr val="FFFF00"/>
                </a:highlight>
                <a:uLnTx/>
                <a:uFillTx/>
                <a:ea typeface="+mn-ea"/>
                <a:cs typeface="+mn-cs"/>
              </a:rPr>
              <a:t>Booking GTW sessions for main meeting room for entire meeting duration.</a:t>
            </a:r>
            <a:r>
              <a:rPr lang="en-US" altLang="en-GB" sz="1800" noProof="0" dirty="0">
                <a:ln>
                  <a:noFill/>
                </a:ln>
                <a:effectLst/>
                <a:highlight>
                  <a:srgbClr val="FFFF00"/>
                </a:highlight>
                <a:uLnTx/>
                <a:uFillTx/>
                <a:ea typeface="+mn-ea"/>
                <a:cs typeface="+mn-cs"/>
                <a:sym typeface="+mn-ea"/>
              </a:rPr>
              <a:t>(1-way remote access is also available for RAN3 breakout room with best effort) </a:t>
            </a:r>
            <a:endParaRPr kumimoji="0" lang="en-GB" altLang="fr-FR" sz="1800" b="0" i="0" u="none" strike="noStrike" kern="0" cap="none" spc="0" normalizeH="0" baseline="0" noProof="0" dirty="0">
              <a:ln>
                <a:noFill/>
              </a:ln>
              <a:effectLst/>
              <a:highlight>
                <a:srgbClr val="FFFF00"/>
              </a:highlight>
              <a:uLnTx/>
              <a:uFillTx/>
              <a:ea typeface="+mn-ea"/>
              <a:cs typeface="+mn-cs"/>
            </a:endParaRPr>
          </a:p>
          <a:p>
            <a:pPr marL="800100" marR="0" lvl="1" indent="-342900" algn="l" defTabSz="914400" rtl="0" eaLnBrk="0" fontAlgn="base" latinLnBrk="0" hangingPunct="0">
              <a:lnSpc>
                <a:spcPct val="100000"/>
              </a:lnSpc>
              <a:spcBef>
                <a:spcPct val="20000"/>
              </a:spcBef>
              <a:spcAft>
                <a:spcPct val="0"/>
              </a:spcAft>
              <a:buClrTx/>
              <a:buSzTx/>
              <a:buFontTx/>
              <a:buBlip>
                <a:blip r:embed="rId1"/>
              </a:buBlip>
              <a:defRPr/>
            </a:pPr>
            <a:r>
              <a:rPr kumimoji="0" lang="en-US" altLang="en-GB" sz="1800" b="0" i="0" u="none" strike="noStrike" kern="0" cap="none" spc="0" normalizeH="0" baseline="0" noProof="0" dirty="0">
                <a:ln>
                  <a:noFill/>
                </a:ln>
                <a:effectLst/>
                <a:highlight>
                  <a:srgbClr val="FFFF00"/>
                </a:highlight>
                <a:uLnTx/>
                <a:uFillTx/>
                <a:ea typeface="+mn-ea"/>
                <a:cs typeface="+mn-cs"/>
              </a:rPr>
              <a:t>TOHRU will NOT be used in 1</a:t>
            </a:r>
            <a:r>
              <a:rPr lang="en-US" altLang="en-GB" sz="1800" noProof="0" dirty="0">
                <a:ln>
                  <a:noFill/>
                </a:ln>
                <a:effectLst/>
                <a:highlight>
                  <a:srgbClr val="FFFF00"/>
                </a:highlight>
                <a:uLnTx/>
                <a:uFillTx/>
                <a:ea typeface="+mn-ea"/>
                <a:cs typeface="+mn-cs"/>
                <a:sym typeface="+mn-ea"/>
              </a:rPr>
              <a:t>-way remote access meeting</a:t>
            </a:r>
            <a:endParaRPr kumimoji="0" lang="en-US" altLang="en-US" sz="1800" b="0" i="0" u="none" strike="noStrike" kern="0" cap="none" spc="0" normalizeH="0" baseline="0" dirty="0">
              <a:cs typeface="+mn-ea"/>
            </a:endParaRPr>
          </a:p>
          <a:p>
            <a:pPr marL="800100" marR="0" lvl="1" indent="-342900" algn="l" defTabSz="914400" rtl="0" eaLnBrk="0" fontAlgn="base" latinLnBrk="0" hangingPunct="0">
              <a:lnSpc>
                <a:spcPct val="100000"/>
              </a:lnSpc>
              <a:spcBef>
                <a:spcPct val="20000"/>
              </a:spcBef>
              <a:spcAft>
                <a:spcPct val="0"/>
              </a:spcAft>
              <a:buClrTx/>
              <a:buSzTx/>
              <a:buFontTx/>
              <a:buBlip>
                <a:blip r:embed="rId1"/>
              </a:buBlip>
              <a:defRPr/>
            </a:pPr>
            <a:r>
              <a:rPr kumimoji="0" lang="en-GB" altLang="fr-FR" sz="1800" b="0" i="0" u="none" strike="noStrike" kern="0" cap="none" spc="0" normalizeH="0" baseline="0" noProof="0" dirty="0">
                <a:ln>
                  <a:noFill/>
                </a:ln>
                <a:effectLst/>
                <a:highlight>
                  <a:srgbClr val="FFFF00"/>
                </a:highlight>
                <a:uLnTx/>
                <a:uFillTx/>
                <a:ea typeface="+mn-ea"/>
                <a:cs typeface="+mn-cs"/>
              </a:rPr>
              <a:t>The moderator of the officially organized offline discussion should book the breakout room and announce the offline discussion time slot over RAN3 email reflector.</a:t>
            </a:r>
            <a:endParaRPr kumimoji="0" lang="en-US" altLang="en-US" sz="1800" b="0" i="0" u="none" strike="noStrike" kern="0" cap="none" spc="0" normalizeH="0" baseline="0" dirty="0">
              <a:cs typeface="+mn-ea"/>
            </a:endParaRPr>
          </a:p>
          <a:p>
            <a:pPr marL="457200" marR="0" lvl="1" indent="0" algn="l" defTabSz="914400" rtl="0" eaLnBrk="0" fontAlgn="base" latinLnBrk="0" hangingPunct="0">
              <a:lnSpc>
                <a:spcPct val="100000"/>
              </a:lnSpc>
              <a:spcBef>
                <a:spcPct val="20000"/>
              </a:spcBef>
              <a:spcAft>
                <a:spcPct val="0"/>
              </a:spcAft>
              <a:buClrTx/>
              <a:buSzTx/>
              <a:buFontTx/>
              <a:buNone/>
              <a:defRPr/>
            </a:pPr>
            <a:r>
              <a:rPr kumimoji="0" lang="en-US" altLang="en-US" sz="1800" b="0" i="0" u="none" strike="noStrike" kern="0" cap="none" spc="0" normalizeH="0" baseline="0" dirty="0">
                <a:cs typeface="+mn-ea"/>
              </a:rPr>
              <a:t>      </a:t>
            </a:r>
            <a:r>
              <a:rPr kumimoji="0" lang="en-US" altLang="en-US" sz="1600" b="0" i="0" u="none" strike="noStrike" kern="0" cap="none" spc="0" normalizeH="0" baseline="0" dirty="0">
                <a:cs typeface="+mn-ea"/>
              </a:rPr>
              <a:t> Note: The officially organized offline discussion means those offline discussion officially allocated during main session, which also needs to book the breakout room to invite all the involved companies to jointly draw the conclusion, determine the WF..., usually for some tough, controversial issues. The remote participants can join the discussion via GTW.</a:t>
            </a:r>
            <a:endParaRPr kumimoji="0" lang="en-US" altLang="en-US" sz="1800" b="0" i="0" u="none" strike="noStrike" kern="0" cap="none" spc="0" normalizeH="0" baseline="0" dirty="0">
              <a:cs typeface="+mn-ea"/>
            </a:endParaRPr>
          </a:p>
          <a:p>
            <a:pPr marL="800100" marR="0" lvl="1" indent="-342900" algn="l" defTabSz="914400" rtl="0" eaLnBrk="0" fontAlgn="base" latinLnBrk="0" hangingPunct="0">
              <a:lnSpc>
                <a:spcPct val="100000"/>
              </a:lnSpc>
              <a:spcBef>
                <a:spcPct val="20000"/>
              </a:spcBef>
              <a:spcAft>
                <a:spcPct val="0"/>
              </a:spcAft>
              <a:buClrTx/>
              <a:buSzTx/>
              <a:buFontTx/>
              <a:buBlip>
                <a:blip r:embed="rId1"/>
              </a:buBlip>
              <a:defRPr/>
            </a:pPr>
            <a:r>
              <a:rPr kumimoji="0" lang="en-GB" altLang="fr-FR" sz="1800" b="0" i="0" u="none" strike="noStrike" kern="0" cap="none" spc="0" normalizeH="0" baseline="0" noProof="0" dirty="0">
                <a:ln>
                  <a:noFill/>
                </a:ln>
                <a:effectLst/>
                <a:highlight>
                  <a:srgbClr val="FFFF00"/>
                </a:highlight>
                <a:uLnTx/>
                <a:uFillTx/>
                <a:ea typeface="+mn-ea"/>
                <a:cs typeface="+mn-cs"/>
              </a:rPr>
              <a:t>The SoD for f2f meeting needs to capture the conclusions of an offline discussion, and the moderator is suggested to organize the SoD in a reasonable way, whether to include or not include the questions is up to the moderator, and whether to fill the questions if listed (by moderator) is up t</a:t>
            </a:r>
            <a:r>
              <a:rPr kumimoji="0" lang="en-US" altLang="en-GB" sz="1800" b="0" i="0" u="none" strike="noStrike" kern="0" cap="none" spc="0" normalizeH="0" baseline="0" noProof="0" dirty="0">
                <a:ln>
                  <a:noFill/>
                </a:ln>
                <a:effectLst/>
                <a:highlight>
                  <a:srgbClr val="FFFF00"/>
                </a:highlight>
                <a:uLnTx/>
                <a:uFillTx/>
                <a:ea typeface="+mn-ea"/>
                <a:cs typeface="+mn-cs"/>
              </a:rPr>
              <a:t>o </a:t>
            </a:r>
            <a:r>
              <a:rPr kumimoji="0" lang="en-GB" altLang="fr-FR" sz="1800" b="0" i="0" u="none" strike="noStrike" kern="0" cap="none" spc="0" normalizeH="0" baseline="0" noProof="0" dirty="0">
                <a:ln>
                  <a:noFill/>
                </a:ln>
                <a:effectLst/>
                <a:highlight>
                  <a:srgbClr val="FFFF00"/>
                </a:highlight>
                <a:uLnTx/>
                <a:uFillTx/>
                <a:ea typeface="+mn-ea"/>
                <a:cs typeface="+mn-cs"/>
              </a:rPr>
              <a:t>companies.</a:t>
            </a:r>
            <a:endParaRPr kumimoji="0" lang="en-US" altLang="en-US" sz="1800" b="0" i="0" u="none" strike="noStrike" kern="0" cap="none" spc="0" normalizeH="0" baseline="0" dirty="0">
              <a:cs typeface="+mn-ea"/>
            </a:endParaRPr>
          </a:p>
          <a:p>
            <a:pPr marL="800100" marR="0" lvl="1" indent="-342900" algn="l" defTabSz="914400" rtl="0" eaLnBrk="0" fontAlgn="base" latinLnBrk="0" hangingPunct="0">
              <a:lnSpc>
                <a:spcPct val="100000"/>
              </a:lnSpc>
              <a:spcBef>
                <a:spcPct val="20000"/>
              </a:spcBef>
              <a:spcAft>
                <a:spcPct val="0"/>
              </a:spcAft>
              <a:buClrTx/>
              <a:buSzTx/>
              <a:buFontTx/>
              <a:buBlip>
                <a:blip r:embed="rId1"/>
              </a:buBlip>
              <a:defRPr/>
            </a:pPr>
            <a:r>
              <a:rPr lang="en-GB" altLang="fr-FR" sz="1800" noProof="0" dirty="0">
                <a:ln>
                  <a:noFill/>
                </a:ln>
                <a:effectLst/>
                <a:highlight>
                  <a:srgbClr val="FFFF00"/>
                </a:highlight>
                <a:uLnTx/>
                <a:uFillTx/>
                <a:ea typeface="+mn-ea"/>
                <a:cs typeface="+mn-cs"/>
                <a:sym typeface="+mn-ea"/>
              </a:rPr>
              <a:t>All delegates shall access to the local server for uploading contributions during the meeting in order to avoid out of synch issue</a:t>
            </a:r>
            <a:r>
              <a:rPr lang="en-US" altLang="en-GB" sz="1800" noProof="0" dirty="0">
                <a:ln>
                  <a:noFill/>
                </a:ln>
                <a:effectLst/>
                <a:highlight>
                  <a:srgbClr val="FFFF00"/>
                </a:highlight>
                <a:uLnTx/>
                <a:uFillTx/>
                <a:ea typeface="+mn-ea"/>
                <a:cs typeface="+mn-cs"/>
                <a:sym typeface="+mn-ea"/>
              </a:rPr>
              <a:t>.</a:t>
            </a:r>
            <a:endParaRPr lang="en-US" altLang="en-GB" sz="1800" noProof="0" dirty="0">
              <a:ln>
                <a:noFill/>
              </a:ln>
              <a:effectLst/>
              <a:highlight>
                <a:srgbClr val="FFFF00"/>
              </a:highlight>
              <a:uLnTx/>
              <a:uFillTx/>
              <a:ea typeface="+mn-ea"/>
              <a:cs typeface="+mn-cs"/>
              <a:sym typeface="+mn-ea"/>
            </a:endParaRPr>
          </a:p>
          <a:p>
            <a:pPr marL="800100" marR="0" lvl="1" indent="-342900" algn="l" defTabSz="914400" rtl="0" eaLnBrk="0" fontAlgn="base" latinLnBrk="0" hangingPunct="0">
              <a:lnSpc>
                <a:spcPct val="100000"/>
              </a:lnSpc>
              <a:spcBef>
                <a:spcPct val="20000"/>
              </a:spcBef>
              <a:spcAft>
                <a:spcPct val="0"/>
              </a:spcAft>
              <a:buClrTx/>
              <a:buSzTx/>
              <a:buFontTx/>
              <a:buBlip>
                <a:blip r:embed="rId1"/>
              </a:buBlip>
              <a:defRPr/>
            </a:pPr>
            <a:r>
              <a:rPr lang="en-GB" altLang="fr-FR" sz="1800" noProof="0" dirty="0">
                <a:ln>
                  <a:noFill/>
                </a:ln>
                <a:effectLst/>
                <a:highlight>
                  <a:srgbClr val="FFFF00"/>
                </a:highlight>
                <a:uLnTx/>
                <a:uFillTx/>
                <a:ea typeface="+mn-ea"/>
                <a:cs typeface="+mn-cs"/>
                <a:sym typeface="+mn-ea"/>
              </a:rPr>
              <a:t>Draft folder used to collect offline company views is switched to read-only from 20:00pm to 07:30am (next day) to ensure sufficient rest for delegates.</a:t>
            </a:r>
            <a:endParaRPr lang="en-US" sz="2000" dirty="0" smtClean="0">
              <a:sym typeface="+mn-ea"/>
            </a:endParaRPr>
          </a:p>
          <a:p>
            <a:pPr marL="800100" marR="0" lvl="1" indent="-342900" algn="l" defTabSz="914400" rtl="0" eaLnBrk="0" fontAlgn="base" latinLnBrk="0" hangingPunct="0">
              <a:lnSpc>
                <a:spcPct val="100000"/>
              </a:lnSpc>
              <a:spcBef>
                <a:spcPct val="20000"/>
              </a:spcBef>
              <a:spcAft>
                <a:spcPct val="0"/>
              </a:spcAft>
              <a:buClrTx/>
              <a:buSzTx/>
              <a:buFontTx/>
              <a:buBlip>
                <a:blip r:embed="rId1"/>
              </a:buBlip>
              <a:defRPr/>
            </a:pPr>
            <a:endParaRPr kumimoji="0" lang="en-US" altLang="en-US" sz="2000" b="0" i="0" u="none" strike="noStrike" kern="0" cap="none" spc="0" normalizeH="0" baseline="0" noProof="0" dirty="0">
              <a:ln>
                <a:noFill/>
              </a:ln>
              <a:effectLst/>
              <a:uLnTx/>
              <a:uFillTx/>
            </a:endParaRPr>
          </a:p>
          <a:p>
            <a:pPr marL="342900" marR="0" lvl="0" indent="-342900" algn="l" defTabSz="914400" rtl="0" eaLnBrk="0" fontAlgn="base" latinLnBrk="0" hangingPunct="0">
              <a:lnSpc>
                <a:spcPct val="100000"/>
              </a:lnSpc>
              <a:spcBef>
                <a:spcPct val="20000"/>
              </a:spcBef>
              <a:spcAft>
                <a:spcPct val="0"/>
              </a:spcAft>
              <a:buClrTx/>
              <a:buSzTx/>
              <a:buFontTx/>
              <a:buBlip>
                <a:blip r:embed="rId1"/>
              </a:buBlip>
              <a:defRPr/>
            </a:pPr>
            <a:endParaRPr kumimoji="0" lang="en-US" altLang="en-US" sz="2800" b="0" i="0" u="none" strike="noStrike" kern="0" cap="none" spc="0" normalizeH="0" baseline="0" noProof="0" dirty="0">
              <a:ln>
                <a:noFill/>
              </a:ln>
              <a:solidFill>
                <a:schemeClr val="tx1"/>
              </a:solidFill>
              <a:effectLst/>
              <a:uLnTx/>
              <a:uFillTx/>
              <a:latin typeface="+mn-lt"/>
              <a:ea typeface="+mn-ea"/>
              <a:cs typeface="+mn-cs"/>
            </a:endParaRPr>
          </a:p>
        </p:txBody>
      </p:sp>
      <p:sp>
        <p:nvSpPr>
          <p:cNvPr id="20482" name="Title 2"/>
          <p:cNvSpPr>
            <a:spLocks noGrp="1"/>
          </p:cNvSpPr>
          <p:nvPr>
            <p:ph type="title"/>
          </p:nvPr>
        </p:nvSpPr>
        <p:spPr>
          <a:xfrm>
            <a:off x="609600" y="141605"/>
            <a:ext cx="9112250" cy="1276350"/>
          </a:xfrm>
        </p:spPr>
        <p:txBody>
          <a:bodyPr vert="horz" wrap="square" lIns="91440" tIns="45720" rIns="91440" bIns="45720" anchor="ctr" anchorCtr="0"/>
          <a:p>
            <a:r>
              <a:rPr lang="en-US" altLang="en-US" dirty="0"/>
              <a:t>   F2F Meeting with 1-way Remote Access</a:t>
            </a:r>
            <a:endParaRPr lang="en-US" altLang="en-US" dirty="0"/>
          </a:p>
        </p:txBody>
      </p:sp>
      <p:sp>
        <p:nvSpPr>
          <p:cNvPr id="20483" name="Espace réservé du numéro de diapositive 3"/>
          <p:cNvSpPr>
            <a:spLocks noGrp="1"/>
          </p:cNvSpPr>
          <p:nvPr>
            <p:ph type="sldNum" sz="quarter" idx="10"/>
          </p:nvPr>
        </p:nvSpPr>
        <p:spPr>
          <a:noFill/>
          <a:ln>
            <a:noFill/>
          </a:ln>
        </p:spPr>
        <p:txBody>
          <a:bodyPr wrap="square" lIns="91440" tIns="45720" rIns="91440" bIns="45720" anchor="t" anchorCtr="0"/>
          <a:lstStyle>
            <a:lvl1pPr marL="0" lvl="0"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defRPr>
            </a:lvl1pPr>
            <a:lvl2pPr marL="457200" lvl="1"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2pPr>
            <a:lvl3pPr marL="914400" lvl="2"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3pPr>
            <a:lvl4pPr marL="1371600" lvl="3"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4pPr>
            <a:lvl5pPr marL="1828800" lvl="4"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5pPr>
          </a:lstStyle>
          <a:p>
            <a:pPr lvl="0" algn="ctr"/>
            <a:fld id="{9A0DB2DC-4C9A-4742-B13C-FB6460FD3503}" type="slidenum">
              <a:rPr lang="en-GB" altLang="fr-FR" sz="1100" dirty="0">
                <a:solidFill>
                  <a:schemeClr val="bg1"/>
                </a:solidFill>
                <a:latin typeface="Arial" panose="020B0604020202020204" pitchFamily="34" charset="0"/>
              </a:rPr>
            </a:fld>
            <a:endParaRPr lang="en-GB" altLang="fr-FR" sz="1100" dirty="0">
              <a:solidFill>
                <a:schemeClr val="bg1"/>
              </a:solidFill>
              <a:latin typeface="Arial" panose="020B0604020202020204" pitchFamily="34"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Content Placeholder 1"/>
          <p:cNvSpPr>
            <a:spLocks noGrp="1"/>
          </p:cNvSpPr>
          <p:nvPr>
            <p:ph idx="1"/>
          </p:nvPr>
        </p:nvSpPr>
        <p:spPr bwMode="auto">
          <a:xfrm>
            <a:off x="609600" y="1107440"/>
            <a:ext cx="10972800" cy="5330825"/>
          </a:xfrm>
          <a:effectLst/>
          <a:scene3d>
            <a:camera prst="orthographicFront"/>
            <a:lightRig rig="balanced" dir="t"/>
          </a:scene3d>
          <a:sp3d prstMaterial="plastic"/>
          <a:extLst>
            <a:ext uri="{909E8E84-426E-40DD-AFC4-6F175D3DCCD1}">
              <a14:hiddenFill xmlns:a14="http://schemas.microsoft.com/office/drawing/2010/main">
                <a:solidFill>
                  <a:srgbClr val="FFFF00"/>
                </a:solidFill>
              </a14:hiddenFill>
            </a:ext>
          </a:extLst>
        </p:spPr>
        <p:txBody>
          <a:bodyPr vert="horz" wrap="square" lIns="91440" tIns="45720" rIns="91440" bIns="45720" numCol="1" anchor="t" anchorCtr="0" compatLnSpc="1">
            <a:normAutofit/>
          </a:bodyPr>
          <a:lstStyle/>
          <a:p>
            <a:pPr marL="0" marR="0" lvl="0" indent="0" algn="l" defTabSz="914400" rtl="0" eaLnBrk="0" fontAlgn="base" latinLnBrk="0" hangingPunct="0">
              <a:lnSpc>
                <a:spcPct val="100000"/>
              </a:lnSpc>
              <a:spcBef>
                <a:spcPct val="20000"/>
              </a:spcBef>
              <a:spcAft>
                <a:spcPct val="0"/>
              </a:spcAft>
              <a:buClrTx/>
              <a:buSzTx/>
              <a:buFontTx/>
              <a:buNone/>
              <a:defRPr/>
            </a:pPr>
            <a:endParaRPr kumimoji="0" lang="en-US" altLang="en-US" sz="1320" b="0" i="0" u="none" strike="noStrike" kern="0" cap="none" spc="0" normalizeH="0" baseline="0" dirty="0">
              <a:ea typeface="Arial" panose="020B0604020202020204" pitchFamily="34" charset="0"/>
              <a:cs typeface="+mn-ea"/>
            </a:endParaRPr>
          </a:p>
          <a:p>
            <a:pPr marL="342900" marR="0" lvl="0" indent="-342900" algn="l" defTabSz="914400" rtl="0" eaLnBrk="0" fontAlgn="base" latinLnBrk="0" hangingPunct="0">
              <a:lnSpc>
                <a:spcPct val="100000"/>
              </a:lnSpc>
              <a:spcBef>
                <a:spcPct val="20000"/>
              </a:spcBef>
              <a:spcAft>
                <a:spcPct val="0"/>
              </a:spcAft>
              <a:buClrTx/>
              <a:buSzTx/>
              <a:buFontTx/>
              <a:buBlip>
                <a:blip r:embed="rId1"/>
              </a:buBlip>
              <a:defRPr/>
            </a:pPr>
            <a:r>
              <a:rPr kumimoji="0" lang="en-US" altLang="en-US" sz="1800" b="0" i="0" u="none" strike="noStrike" kern="0" cap="none" spc="0" normalizeH="0" baseline="0" noProof="0" dirty="0">
                <a:ln>
                  <a:noFill/>
                </a:ln>
                <a:effectLst/>
                <a:uLnTx/>
                <a:uFillTx/>
              </a:rPr>
              <a:t>Highlights to F2F delegates:</a:t>
            </a:r>
            <a:endParaRPr kumimoji="0" lang="en-US" altLang="en-US" sz="2000" b="0" i="0" u="none" strike="noStrike" kern="0" cap="none" spc="0" normalizeH="0" baseline="0" noProof="0" dirty="0">
              <a:ln>
                <a:noFill/>
              </a:ln>
              <a:effectLst/>
              <a:uLnTx/>
              <a:uFillTx/>
            </a:endParaRPr>
          </a:p>
          <a:p>
            <a:pPr marL="800100" marR="0" lvl="1" indent="-342900" algn="l" defTabSz="914400" rtl="0" eaLnBrk="0" fontAlgn="base" latinLnBrk="0" hangingPunct="0">
              <a:lnSpc>
                <a:spcPct val="100000"/>
              </a:lnSpc>
              <a:spcBef>
                <a:spcPct val="20000"/>
              </a:spcBef>
              <a:spcAft>
                <a:spcPct val="0"/>
              </a:spcAft>
              <a:buClrTx/>
              <a:buSzTx/>
              <a:buFontTx/>
              <a:buBlip>
                <a:blip r:embed="rId1"/>
              </a:buBlip>
              <a:defRPr/>
            </a:pPr>
            <a:r>
              <a:rPr kumimoji="0" lang="en-US" altLang="en-US" sz="1600" b="0" i="0" u="none" strike="noStrike" kern="0" cap="none" spc="0" normalizeH="0" baseline="0" dirty="0">
                <a:latin typeface="+mn-lt"/>
                <a:cs typeface="+mn-ea"/>
              </a:rPr>
              <a:t>3GPP Wireless LAN in meeting room:</a:t>
            </a:r>
            <a:endParaRPr kumimoji="0" lang="en-GB" altLang="fr-FR" sz="1540" b="0" i="0" u="none" strike="noStrike" kern="0" cap="none" spc="0" normalizeH="0" baseline="0" noProof="0" dirty="0">
              <a:ln>
                <a:noFill/>
              </a:ln>
              <a:effectLst/>
              <a:highlight>
                <a:srgbClr val="FFFF00"/>
              </a:highlight>
              <a:uLnTx/>
              <a:uFillTx/>
              <a:latin typeface="+mn-lt"/>
              <a:ea typeface="+mn-ea"/>
              <a:cs typeface="+mn-cs"/>
            </a:endParaRPr>
          </a:p>
          <a:p>
            <a:pPr marL="1257300" marR="0" lvl="2" indent="-342900" algn="l" defTabSz="914400" rtl="0" eaLnBrk="0" fontAlgn="base" latinLnBrk="0" hangingPunct="0">
              <a:lnSpc>
                <a:spcPct val="100000"/>
              </a:lnSpc>
              <a:spcBef>
                <a:spcPct val="20000"/>
              </a:spcBef>
              <a:spcAft>
                <a:spcPct val="0"/>
              </a:spcAft>
              <a:buClrTx/>
              <a:buSzTx/>
              <a:buFontTx/>
              <a:buBlip>
                <a:blip r:embed="rId1"/>
              </a:buBlip>
              <a:defRPr/>
            </a:pPr>
            <a:r>
              <a:rPr kumimoji="0" lang="en-US" altLang="en-US" sz="1600" b="0" i="0" u="none" strike="noStrike" kern="0" cap="none" spc="0" normalizeH="0" baseline="0" dirty="0">
                <a:latin typeface="+mn-lt"/>
                <a:cs typeface="+mn-ea"/>
              </a:rPr>
              <a:t>Wireless LAN: SSID: 3GPPWIFI</a:t>
            </a:r>
            <a:endParaRPr kumimoji="0" lang="en-US" altLang="en-US" sz="1600" b="0" i="0" u="none" strike="noStrike" kern="0" cap="none" spc="0" normalizeH="0" baseline="0" dirty="0">
              <a:latin typeface="+mn-lt"/>
              <a:cs typeface="+mn-ea"/>
            </a:endParaRPr>
          </a:p>
          <a:p>
            <a:pPr marL="1257300" marR="0" lvl="2" indent="-342900" algn="l" defTabSz="914400" rtl="0" eaLnBrk="0" fontAlgn="base" latinLnBrk="0" hangingPunct="0">
              <a:lnSpc>
                <a:spcPct val="100000"/>
              </a:lnSpc>
              <a:spcBef>
                <a:spcPct val="20000"/>
              </a:spcBef>
              <a:spcAft>
                <a:spcPct val="0"/>
              </a:spcAft>
              <a:buClrTx/>
              <a:buSzTx/>
              <a:buFontTx/>
              <a:buBlip>
                <a:blip r:embed="rId1"/>
              </a:buBlip>
              <a:defRPr/>
            </a:pPr>
            <a:r>
              <a:rPr kumimoji="0" lang="en-US" altLang="en-US" sz="1600" b="0" i="0" u="none" strike="noStrike" kern="0" cap="none" spc="0" normalizeH="0" baseline="0" dirty="0">
                <a:latin typeface="+mn-lt"/>
                <a:cs typeface="+mn-ea"/>
              </a:rPr>
              <a:t>Password: 3GPP3GPPM (CAPITAL LETTERS!)</a:t>
            </a:r>
            <a:endParaRPr kumimoji="0" lang="en-US" altLang="en-US" sz="1600" b="0" i="0" u="none" strike="noStrike" kern="0" cap="none" spc="0" normalizeH="0" baseline="0" dirty="0">
              <a:latin typeface="+mn-lt"/>
              <a:cs typeface="+mn-ea"/>
            </a:endParaRPr>
          </a:p>
          <a:p>
            <a:pPr marL="1257300" marR="0" lvl="2" indent="-342900" algn="l" defTabSz="914400" rtl="0" eaLnBrk="0" fontAlgn="base" latinLnBrk="0" hangingPunct="0">
              <a:lnSpc>
                <a:spcPct val="100000"/>
              </a:lnSpc>
              <a:spcBef>
                <a:spcPct val="20000"/>
              </a:spcBef>
              <a:spcAft>
                <a:spcPct val="0"/>
              </a:spcAft>
              <a:buClrTx/>
              <a:buSzTx/>
              <a:buFontTx/>
              <a:buBlip>
                <a:blip r:embed="rId1"/>
              </a:buBlip>
              <a:defRPr/>
            </a:pPr>
            <a:r>
              <a:rPr kumimoji="0" lang="en-US" altLang="en-US" sz="1600" b="0" i="0" u="none" strike="noStrike" kern="0" cap="none" spc="0" normalizeH="0" baseline="0" dirty="0">
                <a:latin typeface="+mn-lt"/>
                <a:cs typeface="+mn-ea"/>
              </a:rPr>
              <a:t>IP address: 10.10.10.10</a:t>
            </a:r>
            <a:endParaRPr lang="en-US" sz="1345" dirty="0">
              <a:sym typeface="+mn-ea"/>
            </a:endParaRPr>
          </a:p>
          <a:p>
            <a:pPr marL="0" marR="0" lvl="1" indent="-342900" algn="l" defTabSz="914400" rtl="0" eaLnBrk="0" fontAlgn="base" latinLnBrk="0" hangingPunct="0">
              <a:lnSpc>
                <a:spcPct val="100000"/>
              </a:lnSpc>
              <a:spcBef>
                <a:spcPct val="20000"/>
              </a:spcBef>
              <a:spcAft>
                <a:spcPct val="0"/>
              </a:spcAft>
              <a:buClrTx/>
              <a:buSzTx/>
              <a:buFontTx/>
              <a:buBlip>
                <a:blip r:embed="rId1"/>
              </a:buBlip>
              <a:defRPr/>
            </a:pPr>
            <a:r>
              <a:rPr lang="en-US" altLang="en-US" sz="1800" noProof="0" dirty="0">
                <a:ln>
                  <a:noFill/>
                </a:ln>
                <a:effectLst/>
                <a:uLnTx/>
                <a:uFillTx/>
                <a:ea typeface="+mn-ea"/>
                <a:cs typeface="+mn-cs"/>
                <a:sym typeface="+mn-ea"/>
              </a:rPr>
              <a:t>Highlights to remote delegates:</a:t>
            </a:r>
            <a:endParaRPr kumimoji="0" lang="en-US" altLang="en-US" sz="1795" b="0" i="0" u="none" strike="noStrike" kern="0" cap="none" spc="0" normalizeH="0" baseline="0" noProof="0" dirty="0">
              <a:ln>
                <a:noFill/>
              </a:ln>
              <a:effectLst/>
              <a:uLnTx/>
              <a:uFillTx/>
            </a:endParaRPr>
          </a:p>
          <a:p>
            <a:pPr marL="914400" marR="0" lvl="3" indent="-342900" algn="l" defTabSz="914400" rtl="0" eaLnBrk="0" fontAlgn="base" latinLnBrk="0" hangingPunct="0">
              <a:lnSpc>
                <a:spcPct val="100000"/>
              </a:lnSpc>
              <a:spcBef>
                <a:spcPct val="20000"/>
              </a:spcBef>
              <a:spcAft>
                <a:spcPct val="0"/>
              </a:spcAft>
              <a:buClrTx/>
              <a:buSzTx/>
              <a:buFontTx/>
              <a:buBlip>
                <a:blip r:embed="rId1"/>
              </a:buBlip>
              <a:defRPr/>
            </a:pPr>
            <a:r>
              <a:rPr lang="en-US" altLang="en-US" sz="1600" dirty="0">
                <a:cs typeface="+mn-ea"/>
                <a:sym typeface="+mn-ea"/>
              </a:rPr>
              <a:t>Remote delegate using a quality headset and having a stable internet connection is highly recommended.</a:t>
            </a:r>
            <a:endParaRPr lang="en-US" altLang="en-US" sz="1600" dirty="0">
              <a:cs typeface="+mn-ea"/>
              <a:sym typeface="+mn-ea"/>
            </a:endParaRPr>
          </a:p>
          <a:p>
            <a:pPr marL="457200" marR="0" lvl="2" indent="-342900" algn="l" defTabSz="914400" rtl="0" eaLnBrk="0" fontAlgn="base" latinLnBrk="0" hangingPunct="0">
              <a:lnSpc>
                <a:spcPct val="100000"/>
              </a:lnSpc>
              <a:spcBef>
                <a:spcPct val="20000"/>
              </a:spcBef>
              <a:spcAft>
                <a:spcPct val="0"/>
              </a:spcAft>
              <a:buClrTx/>
              <a:buSzTx/>
              <a:buFontTx/>
              <a:buBlip>
                <a:blip r:embed="rId1"/>
              </a:buBlip>
              <a:defRPr/>
            </a:pPr>
            <a:r>
              <a:rPr lang="en-US" altLang="en-US" sz="1775" dirty="0">
                <a:cs typeface="+mn-ea"/>
                <a:sym typeface="+mn-ea"/>
              </a:rPr>
              <a:t>Breakout Room Booking:</a:t>
            </a:r>
            <a:endParaRPr lang="en-US" altLang="en-US" sz="1775" dirty="0">
              <a:cs typeface="+mn-ea"/>
              <a:sym typeface="+mn-ea"/>
            </a:endParaRPr>
          </a:p>
          <a:p>
            <a:pPr marL="914400" marR="0" lvl="3" indent="-342900" algn="l" defTabSz="914400" rtl="0" eaLnBrk="0" fontAlgn="base" latinLnBrk="0" hangingPunct="0">
              <a:lnSpc>
                <a:spcPct val="100000"/>
              </a:lnSpc>
              <a:spcBef>
                <a:spcPct val="20000"/>
              </a:spcBef>
              <a:spcAft>
                <a:spcPct val="0"/>
              </a:spcAft>
              <a:buClrTx/>
              <a:buSzTx/>
              <a:buFontTx/>
              <a:buBlip>
                <a:blip r:embed="rId1"/>
              </a:buBlip>
              <a:defRPr/>
            </a:pPr>
            <a:r>
              <a:rPr lang="en-US" altLang="en-GB" sz="1530" noProof="0" dirty="0">
                <a:ln>
                  <a:noFill/>
                </a:ln>
                <a:effectLst/>
                <a:highlight>
                  <a:srgbClr val="FFFF00"/>
                </a:highlight>
                <a:uLnTx/>
                <a:uFillTx/>
                <a:ea typeface="+mn-ea"/>
                <a:cs typeface="+mn-cs"/>
                <a:sym typeface="+mn-ea"/>
              </a:rPr>
              <a:t>Only the moderator of the officially organized offline discussion can book the meeting room on Wednesday, Thursday, Friday, while for people who would like to have some early discussion on those R19 topics plan to be treated on Thursday can book the breakout room on Monnday and Tuesday. Furthermore, the reserved time slot should not exceed </a:t>
            </a:r>
            <a:r>
              <a:rPr lang="en-US" altLang="en-GB" sz="1530" b="1" noProof="0" dirty="0">
                <a:ln>
                  <a:noFill/>
                </a:ln>
                <a:effectLst/>
                <a:highlight>
                  <a:srgbClr val="FFFF00"/>
                </a:highlight>
                <a:uLnTx/>
                <a:uFillTx/>
                <a:ea typeface="+mn-ea"/>
                <a:cs typeface="+mn-cs"/>
                <a:sym typeface="+mn-ea"/>
              </a:rPr>
              <a:t>2 </a:t>
            </a:r>
            <a:r>
              <a:rPr lang="en-US" altLang="en-GB" sz="1530" noProof="0" dirty="0">
                <a:ln>
                  <a:noFill/>
                </a:ln>
                <a:effectLst/>
                <a:highlight>
                  <a:srgbClr val="FFFF00"/>
                </a:highlight>
                <a:uLnTx/>
                <a:uFillTx/>
                <a:ea typeface="+mn-ea"/>
                <a:cs typeface="+mn-cs"/>
                <a:sym typeface="+mn-ea"/>
              </a:rPr>
              <a:t>hours for each topic chaired by the moderator.</a:t>
            </a:r>
            <a:endParaRPr lang="en-US" altLang="en-GB" sz="1530" noProof="0" dirty="0">
              <a:ln>
                <a:noFill/>
              </a:ln>
              <a:effectLst/>
              <a:highlight>
                <a:srgbClr val="FFFF00"/>
              </a:highlight>
              <a:uLnTx/>
              <a:uFillTx/>
              <a:ea typeface="+mn-ea"/>
              <a:cs typeface="+mn-cs"/>
              <a:sym typeface="+mn-ea"/>
            </a:endParaRPr>
          </a:p>
          <a:p>
            <a:pPr marL="457200" marR="0" lvl="2" indent="-342900" algn="l" defTabSz="914400" rtl="0" eaLnBrk="0" fontAlgn="base" latinLnBrk="0" hangingPunct="0">
              <a:lnSpc>
                <a:spcPct val="100000"/>
              </a:lnSpc>
              <a:spcBef>
                <a:spcPct val="20000"/>
              </a:spcBef>
              <a:spcAft>
                <a:spcPct val="0"/>
              </a:spcAft>
              <a:buClrTx/>
              <a:buSzTx/>
              <a:buFontTx/>
              <a:buBlip>
                <a:blip r:embed="rId1"/>
              </a:buBlip>
              <a:defRPr/>
            </a:pPr>
            <a:r>
              <a:rPr lang="en-US" altLang="en-US" sz="1800" noProof="0" dirty="0">
                <a:ln>
                  <a:noFill/>
                </a:ln>
                <a:effectLst/>
                <a:uLnTx/>
                <a:uFillTx/>
                <a:ea typeface="+mn-ea"/>
                <a:cs typeface="+mn-cs"/>
                <a:sym typeface="+mn-ea"/>
              </a:rPr>
              <a:t>The instruction of the GTW and Tohru for offline discussion moderators:</a:t>
            </a:r>
            <a:endParaRPr lang="en-US" altLang="en-GB" sz="1710" noProof="0" dirty="0">
              <a:ln>
                <a:noFill/>
              </a:ln>
              <a:effectLst/>
              <a:highlight>
                <a:srgbClr val="FFFF00"/>
              </a:highlight>
              <a:uLnTx/>
              <a:uFillTx/>
              <a:ea typeface="+mn-ea"/>
              <a:cs typeface="+mn-cs"/>
              <a:sym typeface="+mn-ea"/>
            </a:endParaRPr>
          </a:p>
          <a:p>
            <a:pPr marL="914400" marR="0" lvl="3" indent="-342900" algn="l" defTabSz="914400" rtl="0" eaLnBrk="0" fontAlgn="base" latinLnBrk="0" hangingPunct="0">
              <a:lnSpc>
                <a:spcPct val="100000"/>
              </a:lnSpc>
              <a:spcBef>
                <a:spcPct val="20000"/>
              </a:spcBef>
              <a:spcAft>
                <a:spcPct val="0"/>
              </a:spcAft>
              <a:buClrTx/>
              <a:buSzTx/>
              <a:buFontTx/>
              <a:buBlip>
                <a:blip r:embed="rId1"/>
              </a:buBlip>
              <a:defRPr/>
            </a:pPr>
            <a:endParaRPr lang="en-US" sz="1345" dirty="0"/>
          </a:p>
          <a:p>
            <a:pPr marL="342900" marR="0" lvl="0" indent="-342900" algn="l" defTabSz="914400" rtl="0" eaLnBrk="0" fontAlgn="base" latinLnBrk="0" hangingPunct="0">
              <a:lnSpc>
                <a:spcPct val="100000"/>
              </a:lnSpc>
              <a:spcBef>
                <a:spcPct val="20000"/>
              </a:spcBef>
              <a:spcAft>
                <a:spcPct val="0"/>
              </a:spcAft>
              <a:buClrTx/>
              <a:buSzTx/>
              <a:buFontTx/>
              <a:buBlip>
                <a:blip r:embed="rId1"/>
              </a:buBlip>
              <a:defRPr/>
            </a:pPr>
            <a:endParaRPr kumimoji="0" lang="en-GB" altLang="fr-FR" sz="1795" b="0" i="0" u="none" strike="noStrike" kern="0" cap="none" spc="0" normalizeH="0" baseline="0" noProof="0" dirty="0">
              <a:ln>
                <a:noFill/>
              </a:ln>
              <a:effectLst/>
              <a:highlight>
                <a:srgbClr val="FFFF00"/>
              </a:highlight>
              <a:uLnTx/>
              <a:uFillTx/>
              <a:latin typeface="+mn-lt"/>
              <a:ea typeface="+mn-ea"/>
              <a:cs typeface="+mn-cs"/>
            </a:endParaRPr>
          </a:p>
        </p:txBody>
      </p:sp>
      <p:sp>
        <p:nvSpPr>
          <p:cNvPr id="20482" name="Title 2"/>
          <p:cNvSpPr>
            <a:spLocks noGrp="1"/>
          </p:cNvSpPr>
          <p:nvPr>
            <p:ph type="title"/>
          </p:nvPr>
        </p:nvSpPr>
        <p:spPr/>
        <p:txBody>
          <a:bodyPr vert="horz" wrap="square" lIns="91440" tIns="45720" rIns="91440" bIns="45720" anchor="ctr" anchorCtr="0"/>
          <a:p>
            <a:r>
              <a:rPr lang="en-US" altLang="en-US" dirty="0"/>
              <a:t>   F2F Meeting with 1-way Remote Access</a:t>
            </a:r>
            <a:endParaRPr lang="en-US" altLang="en-US" dirty="0"/>
          </a:p>
        </p:txBody>
      </p:sp>
      <p:sp>
        <p:nvSpPr>
          <p:cNvPr id="20483" name="Espace réservé du numéro de diapositive 3"/>
          <p:cNvSpPr>
            <a:spLocks noGrp="1"/>
          </p:cNvSpPr>
          <p:nvPr>
            <p:ph type="sldNum" sz="quarter" idx="10"/>
          </p:nvPr>
        </p:nvSpPr>
        <p:spPr>
          <a:noFill/>
          <a:ln>
            <a:noFill/>
          </a:ln>
        </p:spPr>
        <p:txBody>
          <a:bodyPr wrap="square" lIns="91440" tIns="45720" rIns="91440" bIns="45720" anchor="t" anchorCtr="0"/>
          <a:lstStyle>
            <a:lvl1pPr marL="0" lvl="0"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defRPr>
            </a:lvl1pPr>
            <a:lvl2pPr marL="457200" lvl="1"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2pPr>
            <a:lvl3pPr marL="914400" lvl="2"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3pPr>
            <a:lvl4pPr marL="1371600" lvl="3"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4pPr>
            <a:lvl5pPr marL="1828800" lvl="4"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5pPr>
          </a:lstStyle>
          <a:p>
            <a:pPr lvl="0" algn="ctr"/>
            <a:fld id="{9A0DB2DC-4C9A-4742-B13C-FB6460FD3503}" type="slidenum">
              <a:rPr lang="en-GB" altLang="fr-FR" sz="1100" dirty="0">
                <a:solidFill>
                  <a:schemeClr val="bg1"/>
                </a:solidFill>
                <a:latin typeface="Arial" panose="020B0604020202020204" pitchFamily="34" charset="0"/>
              </a:rPr>
            </a:fld>
            <a:endParaRPr lang="en-GB" altLang="fr-FR" sz="1100" dirty="0">
              <a:solidFill>
                <a:schemeClr val="bg1"/>
              </a:solidFill>
              <a:latin typeface="Arial" panose="020B0604020202020204" pitchFamily="34" charset="0"/>
            </a:endParaRPr>
          </a:p>
        </p:txBody>
      </p:sp>
      <p:graphicFrame>
        <p:nvGraphicFramePr>
          <p:cNvPr id="3" name="对象 2">
            <a:hlinkClick r:id="" action="ppaction://ole?verb="/>
          </p:cNvPr>
          <p:cNvGraphicFramePr>
            <a:graphicFrameLocks noChangeAspect="1"/>
          </p:cNvGraphicFramePr>
          <p:nvPr/>
        </p:nvGraphicFramePr>
        <p:xfrm>
          <a:off x="1703705" y="5300980"/>
          <a:ext cx="971550" cy="952500"/>
        </p:xfrm>
        <a:graphic>
          <a:graphicData uri="http://schemas.openxmlformats.org/presentationml/2006/ole">
            <mc:AlternateContent xmlns:mc="http://schemas.openxmlformats.org/markup-compatibility/2006">
              <mc:Choice xmlns:v="urn:schemas-microsoft-com:vml" Requires="v">
                <p:oleObj spid="_x0000_s1025" name="" showAsIcon="1" r:id="rId2" imgW="971550" imgH="952500" progId="Package">
                  <p:embed/>
                </p:oleObj>
              </mc:Choice>
              <mc:Fallback>
                <p:oleObj name="" showAsIcon="1" r:id="rId2" imgW="971550" imgH="952500" progId="Package">
                  <p:embed/>
                  <p:pic>
                    <p:nvPicPr>
                      <p:cNvPr id="0" name="图片 1024"/>
                      <p:cNvPicPr/>
                      <p:nvPr/>
                    </p:nvPicPr>
                    <p:blipFill>
                      <a:blip r:embed="rId3"/>
                      <a:stretch>
                        <a:fillRect/>
                      </a:stretch>
                    </p:blipFill>
                    <p:spPr>
                      <a:xfrm>
                        <a:off x="1703705" y="5300980"/>
                        <a:ext cx="971550" cy="952500"/>
                      </a:xfrm>
                      <a:prstGeom prst="rect">
                        <a:avLst/>
                      </a:prstGeom>
                    </p:spPr>
                  </p:pic>
                </p:oleObj>
              </mc:Fallback>
            </mc:AlternateContent>
          </a:graphicData>
        </a:graphic>
      </p:graphicFrame>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1505" name="Slide Number Placeholder 3"/>
          <p:cNvSpPr>
            <a:spLocks noGrp="1"/>
          </p:cNvSpPr>
          <p:nvPr>
            <p:ph type="sldNum" sz="quarter" idx="10"/>
          </p:nvPr>
        </p:nvSpPr>
        <p:spPr>
          <a:noFill/>
          <a:ln>
            <a:noFill/>
          </a:ln>
        </p:spPr>
        <p:txBody>
          <a:bodyPr wrap="square" lIns="91440" tIns="45720" rIns="91440" bIns="45720" anchor="t" anchorCtr="0"/>
          <a:lstStyle>
            <a:lvl1pPr marL="0" lvl="0"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defRPr>
            </a:lvl1pPr>
            <a:lvl2pPr marL="457200" lvl="1"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2pPr>
            <a:lvl3pPr marL="914400" lvl="2"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3pPr>
            <a:lvl4pPr marL="1371600" lvl="3"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4pPr>
            <a:lvl5pPr marL="1828800" lvl="4"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5pPr>
          </a:lstStyle>
          <a:p>
            <a:pPr lvl="0" algn="ctr"/>
            <a:fld id="{9A0DB2DC-4C9A-4742-B13C-FB6460FD3503}" type="slidenum">
              <a:rPr lang="en-GB" altLang="fr-FR" sz="1100" dirty="0">
                <a:solidFill>
                  <a:schemeClr val="bg1"/>
                </a:solidFill>
              </a:rPr>
            </a:fld>
            <a:endParaRPr lang="en-GB" altLang="fr-FR" sz="1100" dirty="0">
              <a:solidFill>
                <a:schemeClr val="bg1"/>
              </a:solidFill>
            </a:endParaRPr>
          </a:p>
        </p:txBody>
      </p:sp>
      <p:sp>
        <p:nvSpPr>
          <p:cNvPr id="21506" name="内容占位符 1"/>
          <p:cNvSpPr>
            <a:spLocks noGrp="1"/>
          </p:cNvSpPr>
          <p:nvPr>
            <p:ph idx="1"/>
          </p:nvPr>
        </p:nvSpPr>
        <p:spPr>
          <a:xfrm>
            <a:off x="609600" y="1227138"/>
            <a:ext cx="10972800" cy="4899025"/>
          </a:xfrm>
        </p:spPr>
        <p:txBody>
          <a:bodyPr anchor="t" anchorCtr="0"/>
          <a:p>
            <a:pPr marL="0" indent="0">
              <a:buNone/>
            </a:pPr>
            <a:endParaRPr lang="en-US" altLang="zh-CN"/>
          </a:p>
          <a:p>
            <a:pPr marL="0" indent="0">
              <a:buNone/>
            </a:pPr>
            <a:endParaRPr lang="en-US" altLang="zh-CN"/>
          </a:p>
          <a:p>
            <a:pPr marL="0" indent="0">
              <a:buNone/>
            </a:pPr>
            <a:endParaRPr lang="en-US" altLang="zh-CN"/>
          </a:p>
          <a:p>
            <a:pPr marL="0" indent="0">
              <a:buNone/>
            </a:pPr>
            <a:r>
              <a:rPr lang="en-US" altLang="zh-CN"/>
              <a:t>                             </a:t>
            </a:r>
            <a:r>
              <a:rPr lang="en-US" altLang="zh-CN" sz="6000" b="1"/>
              <a:t>Enjoy the meeting!</a:t>
            </a:r>
            <a:endParaRPr lang="en-US" altLang="zh-CN" sz="6000" b="1"/>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6146" name="Content Placeholder 3"/>
          <p:cNvSpPr>
            <a:spLocks noGrp="1" noChangeArrowheads="1"/>
          </p:cNvSpPr>
          <p:nvPr>
            <p:ph idx="1"/>
          </p:nvPr>
        </p:nvSpPr>
        <p:spPr bwMode="auto">
          <a:xfrm>
            <a:off x="479424" y="1458884"/>
            <a:ext cx="11304588" cy="4994275"/>
          </a:xfrm>
          <a:effectLst/>
          <a:scene3d>
            <a:camera prst="orthographicFront"/>
            <a:lightRig rig="balanced" dir="t"/>
          </a:scene3d>
          <a:sp3d prstMaterial="plastic"/>
        </p:spPr>
        <p:txBody>
          <a:bodyPr vert="horz" wrap="square" lIns="91440" tIns="45720" rIns="91440" bIns="45720" numCol="1" anchor="t" anchorCtr="0" compatLnSpc="1"/>
          <a:lstStyle/>
          <a:p>
            <a:pPr marL="342900" marR="0" lvl="0" indent="-342900" algn="l" defTabSz="914400" rtl="0" eaLnBrk="0" fontAlgn="base" latinLnBrk="0" hangingPunct="0">
              <a:lnSpc>
                <a:spcPct val="100000"/>
              </a:lnSpc>
              <a:spcBef>
                <a:spcPct val="20000"/>
              </a:spcBef>
              <a:spcAft>
                <a:spcPct val="0"/>
              </a:spcAft>
              <a:buClrTx/>
              <a:buSzTx/>
              <a:buFontTx/>
              <a:buBlip>
                <a:blip r:embed="rId1"/>
              </a:buBlip>
              <a:defRPr/>
            </a:pPr>
            <a:r>
              <a:rPr kumimoji="0" lang="en-US" altLang="en-US" sz="2800" b="0" i="0" u="none" strike="noStrike" kern="0" cap="none" spc="0" normalizeH="0" baseline="0" noProof="0" dirty="0">
                <a:ln>
                  <a:noFill/>
                </a:ln>
                <a:solidFill>
                  <a:schemeClr val="tx1"/>
                </a:solidFill>
                <a:effectLst/>
                <a:uLnTx/>
                <a:uFillTx/>
                <a:latin typeface="+mn-lt"/>
                <a:ea typeface="+mn-ea"/>
                <a:cs typeface="+mn-cs"/>
              </a:rPr>
              <a:t>RAN and RAN3 leaders are committed to keeping delegates healthy and safe</a:t>
            </a:r>
            <a:endParaRPr kumimoji="0" lang="en-US" altLang="en-US" sz="2800" b="0" i="0" u="none" strike="noStrike" kern="0" cap="none" spc="0" normalizeH="0" baseline="0" noProof="0" dirty="0">
              <a:ln>
                <a:noFill/>
              </a:ln>
              <a:solidFill>
                <a:schemeClr val="tx1"/>
              </a:solidFill>
              <a:effectLst/>
              <a:uLnTx/>
              <a:uFillTx/>
              <a:latin typeface="+mn-lt"/>
              <a:ea typeface="+mn-ea"/>
              <a:cs typeface="+mn-cs"/>
            </a:endParaRPr>
          </a:p>
          <a:p>
            <a:pPr marL="342900" marR="0" lvl="0" indent="-342900" algn="l" defTabSz="914400" rtl="0" eaLnBrk="0" fontAlgn="base" latinLnBrk="0" hangingPunct="0">
              <a:lnSpc>
                <a:spcPct val="100000"/>
              </a:lnSpc>
              <a:spcBef>
                <a:spcPct val="20000"/>
              </a:spcBef>
              <a:spcAft>
                <a:spcPct val="0"/>
              </a:spcAft>
              <a:buClrTx/>
              <a:buSzTx/>
              <a:buFontTx/>
              <a:buBlip>
                <a:blip r:embed="rId1"/>
              </a:buBlip>
              <a:defRPr/>
            </a:pPr>
            <a:r>
              <a:rPr lang="en-US" altLang="en-US" noProof="0" dirty="0">
                <a:ln>
                  <a:noFill/>
                </a:ln>
                <a:solidFill>
                  <a:srgbClr val="FF0000"/>
                </a:solidFill>
                <a:effectLst/>
                <a:highlight>
                  <a:srgbClr val="FFFF00"/>
                </a:highlight>
                <a:uLnTx/>
                <a:uFillTx/>
                <a:sym typeface="+mn-ea"/>
              </a:rPr>
              <a:t>RAN3#127 is a F2F Meeting with 1-way Remote Access with best effort</a:t>
            </a:r>
            <a:endParaRPr kumimoji="0" lang="en-US" altLang="en-US" b="0" i="0" u="none" strike="noStrike" kern="0" cap="none" spc="0" normalizeH="0" baseline="0" noProof="0" dirty="0">
              <a:ln>
                <a:noFill/>
              </a:ln>
              <a:solidFill>
                <a:schemeClr val="tx1"/>
              </a:solidFill>
              <a:effectLst/>
              <a:uLnTx/>
              <a:uFillTx/>
              <a:latin typeface="+mn-lt"/>
            </a:endParaRPr>
          </a:p>
          <a:p>
            <a:pPr marL="342900" marR="0" lvl="0" indent="-342900" algn="l" defTabSz="914400" rtl="0" eaLnBrk="0" fontAlgn="base" latinLnBrk="0" hangingPunct="0">
              <a:lnSpc>
                <a:spcPct val="100000"/>
              </a:lnSpc>
              <a:spcBef>
                <a:spcPct val="20000"/>
              </a:spcBef>
              <a:spcAft>
                <a:spcPct val="0"/>
              </a:spcAft>
              <a:buClrTx/>
              <a:buSzTx/>
              <a:buFontTx/>
              <a:buBlip>
                <a:blip r:embed="rId1"/>
              </a:buBlip>
              <a:defRPr/>
            </a:pPr>
            <a:r>
              <a:rPr lang="en-US" altLang="en-US" noProof="0" dirty="0">
                <a:ln>
                  <a:noFill/>
                </a:ln>
                <a:solidFill>
                  <a:srgbClr val="FF0000"/>
                </a:solidFill>
                <a:effectLst/>
                <a:uLnTx/>
                <a:uFillTx/>
                <a:sym typeface="+mn-ea"/>
              </a:rPr>
              <a:t>Deadlines and dates apply to </a:t>
            </a:r>
            <a:r>
              <a:rPr lang="en-US" altLang="en-US" noProof="0" dirty="0">
                <a:ln>
                  <a:noFill/>
                </a:ln>
                <a:solidFill>
                  <a:srgbClr val="FF0000"/>
                </a:solidFill>
                <a:effectLst/>
                <a:highlight>
                  <a:srgbClr val="FFFF00"/>
                </a:highlight>
                <a:uLnTx/>
                <a:uFillTx/>
                <a:sym typeface="+mn-ea"/>
              </a:rPr>
              <a:t>RAN3 #127</a:t>
            </a:r>
            <a:endParaRPr kumimoji="0" lang="en-US" altLang="en-US" sz="2800" b="0" i="0" u="none" strike="noStrike" kern="0" cap="none" spc="0" normalizeH="0" baseline="0" noProof="0" dirty="0">
              <a:ln>
                <a:noFill/>
              </a:ln>
              <a:solidFill>
                <a:schemeClr val="tx1"/>
              </a:solidFill>
              <a:effectLst/>
              <a:uLnTx/>
              <a:uFillTx/>
              <a:latin typeface="+mn-lt"/>
              <a:ea typeface="+mn-ea"/>
              <a:cs typeface="+mn-cs"/>
            </a:endParaRPr>
          </a:p>
        </p:txBody>
      </p:sp>
      <p:sp>
        <p:nvSpPr>
          <p:cNvPr id="8194" name="Title 1"/>
          <p:cNvSpPr>
            <a:spLocks noGrp="1"/>
          </p:cNvSpPr>
          <p:nvPr>
            <p:ph type="title"/>
          </p:nvPr>
        </p:nvSpPr>
        <p:spPr>
          <a:xfrm>
            <a:off x="2674938" y="257175"/>
            <a:ext cx="6834187" cy="1143000"/>
          </a:xfrm>
        </p:spPr>
        <p:txBody>
          <a:bodyPr vert="horz" wrap="square" lIns="91440" tIns="45720" rIns="91440" bIns="45720" anchor="ctr" anchorCtr="0"/>
          <a:p>
            <a:r>
              <a:rPr lang="en-US" altLang="fr-FR" dirty="0"/>
              <a:t>Background (1)</a:t>
            </a:r>
            <a:endParaRPr lang="en-US" altLang="fr-FR" dirty="0"/>
          </a:p>
        </p:txBody>
      </p:sp>
      <p:sp>
        <p:nvSpPr>
          <p:cNvPr id="8195" name="Slide Number Placeholder 3"/>
          <p:cNvSpPr>
            <a:spLocks noGrp="1"/>
          </p:cNvSpPr>
          <p:nvPr>
            <p:ph type="sldNum" sz="quarter" idx="10"/>
          </p:nvPr>
        </p:nvSpPr>
        <p:spPr>
          <a:noFill/>
          <a:ln>
            <a:noFill/>
          </a:ln>
        </p:spPr>
        <p:txBody>
          <a:bodyPr wrap="square" lIns="91440" tIns="45720" rIns="91440" bIns="45720" anchor="t" anchorCtr="0"/>
          <a:lstStyle>
            <a:lvl1pPr marL="0" lvl="0"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defRPr>
            </a:lvl1pPr>
            <a:lvl2pPr marL="457200" lvl="1"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2pPr>
            <a:lvl3pPr marL="914400" lvl="2"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3pPr>
            <a:lvl4pPr marL="1371600" lvl="3"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4pPr>
            <a:lvl5pPr marL="1828800" lvl="4"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5pPr>
          </a:lstStyle>
          <a:p>
            <a:pPr lvl="0" algn="ctr"/>
            <a:fld id="{9A0DB2DC-4C9A-4742-B13C-FB6460FD3503}" type="slidenum">
              <a:rPr lang="en-GB" altLang="fr-FR" sz="1100" dirty="0">
                <a:solidFill>
                  <a:schemeClr val="bg1"/>
                </a:solidFill>
              </a:rPr>
            </a:fld>
            <a:endParaRPr lang="en-GB" altLang="fr-FR" sz="1100" dirty="0">
              <a:solidFill>
                <a:schemeClr val="bg1"/>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Content Placeholder 1"/>
          <p:cNvSpPr>
            <a:spLocks noGrp="1"/>
          </p:cNvSpPr>
          <p:nvPr>
            <p:ph idx="1"/>
          </p:nvPr>
        </p:nvSpPr>
        <p:spPr>
          <a:xfrm>
            <a:off x="609600" y="1093470"/>
            <a:ext cx="10972800" cy="5218430"/>
          </a:xfrm>
        </p:spPr>
        <p:txBody>
          <a:bodyPr vert="horz" wrap="square" lIns="91440" tIns="45720" rIns="91440" bIns="45720" numCol="1" anchor="t" anchorCtr="0" compatLnSpc="1">
            <a:normAutofit fontScale="50000"/>
          </a:bodyPr>
          <a:lstStyle/>
          <a:p>
            <a:pPr marL="0" marR="0" lvl="0" indent="0" algn="l" defTabSz="914400" rtl="0" eaLnBrk="0" fontAlgn="base" latinLnBrk="0" hangingPunct="0">
              <a:lnSpc>
                <a:spcPct val="100000"/>
              </a:lnSpc>
              <a:spcBef>
                <a:spcPct val="20000"/>
              </a:spcBef>
              <a:spcAft>
                <a:spcPct val="0"/>
              </a:spcAft>
              <a:buClrTx/>
              <a:buSzTx/>
              <a:buFontTx/>
              <a:buNone/>
              <a:defRPr/>
            </a:pPr>
            <a:r>
              <a:rPr kumimoji="0" lang="en-US" sz="2800" b="0" i="0" u="none" strike="noStrike" kern="0" cap="none" spc="0" normalizeH="0" baseline="0" noProof="0" dirty="0">
                <a:ln>
                  <a:noFill/>
                </a:ln>
                <a:solidFill>
                  <a:schemeClr val="tx1"/>
                </a:solidFill>
                <a:effectLst/>
                <a:uLnTx/>
                <a:uFillTx/>
                <a:latin typeface="+mn-lt"/>
                <a:ea typeface="+mn-ea"/>
                <a:cs typeface="+mn-cs"/>
              </a:rPr>
              <a:t>3GPP Working Procedures:</a:t>
            </a:r>
            <a:endParaRPr kumimoji="0" lang="en-US" sz="28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r>
              <a:rPr kumimoji="0" lang="en-US" sz="2800" b="0" i="0" u="none" strike="noStrike" kern="0" cap="none" spc="0" normalizeH="0" baseline="0" noProof="0" dirty="0">
                <a:ln>
                  <a:noFill/>
                </a:ln>
                <a:solidFill>
                  <a:schemeClr val="tx1"/>
                </a:solidFill>
                <a:effectLst/>
                <a:uLnTx/>
                <a:uFillTx/>
                <a:latin typeface="+mn-lt"/>
                <a:ea typeface="+mn-ea"/>
                <a:cs typeface="+mn-cs"/>
              </a:rPr>
              <a:t>Article 26: TSG and WG voting during a meeting</a:t>
            </a:r>
            <a:endParaRPr kumimoji="0" lang="en-US" sz="28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r>
              <a:rPr kumimoji="0" lang="en-US" sz="2800" b="0" i="0" u="none" strike="noStrike" kern="0" cap="none" spc="0" normalizeH="0" baseline="0" noProof="0" dirty="0">
                <a:ln>
                  <a:noFill/>
                </a:ln>
                <a:solidFill>
                  <a:schemeClr val="tx1"/>
                </a:solidFill>
                <a:effectLst/>
                <a:uLnTx/>
                <a:uFillTx/>
                <a:latin typeface="+mn-lt"/>
                <a:ea typeface="+mn-ea"/>
                <a:cs typeface="+mn-cs"/>
              </a:rPr>
              <a:t>The following procedures apply for voting during a TSG or WG meeting:</a:t>
            </a:r>
            <a:endParaRPr kumimoji="0" lang="en-US" sz="28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r>
              <a:rPr kumimoji="0" lang="en-US" sz="2800" b="0" i="0" u="none" strike="noStrike" kern="0" cap="none" spc="0" normalizeH="0" baseline="0" noProof="0" dirty="0">
                <a:ln>
                  <a:noFill/>
                </a:ln>
                <a:solidFill>
                  <a:schemeClr val="tx1"/>
                </a:solidFill>
                <a:effectLst/>
                <a:uLnTx/>
                <a:uFillTx/>
                <a:latin typeface="+mn-lt"/>
                <a:ea typeface="+mn-ea"/>
                <a:cs typeface="+mn-cs"/>
              </a:rPr>
              <a:t>• before voting, a clear definition of the issues shall be provided by the Chair;</a:t>
            </a:r>
            <a:endParaRPr kumimoji="0" lang="en-US" sz="28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r>
              <a:rPr kumimoji="0" lang="en-US" sz="2800" b="0" i="0" u="none" strike="noStrike" kern="0" cap="none" spc="0" normalizeH="0" baseline="0" noProof="0" dirty="0">
                <a:ln>
                  <a:noFill/>
                </a:ln>
                <a:solidFill>
                  <a:schemeClr val="tx1"/>
                </a:solidFill>
                <a:effectLst/>
                <a:uLnTx/>
                <a:uFillTx/>
                <a:latin typeface="+mn-lt"/>
                <a:ea typeface="+mn-ea"/>
                <a:cs typeface="+mn-cs"/>
              </a:rPr>
              <a:t>• Voting Members shall only be entitled to one vote;</a:t>
            </a:r>
            <a:endParaRPr kumimoji="0" lang="en-US" sz="28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r>
              <a:rPr kumimoji="0" lang="en-US" sz="2800" b="0" i="0" u="none" strike="noStrike" kern="0" cap="none" spc="0" normalizeH="0" baseline="0" noProof="0" dirty="0">
                <a:ln>
                  <a:noFill/>
                </a:ln>
                <a:solidFill>
                  <a:schemeClr val="tx1"/>
                </a:solidFill>
                <a:effectLst/>
                <a:uLnTx/>
                <a:uFillTx/>
                <a:latin typeface="+mn-lt"/>
                <a:ea typeface="+mn-ea"/>
                <a:cs typeface="+mn-cs"/>
              </a:rPr>
              <a:t>• the Voting Member shall not vote if 16 Voting Members associated with the same Corporate Group (as the Voting Member) have previously voted in the same ballot;</a:t>
            </a:r>
            <a:endParaRPr kumimoji="0" lang="en-US" sz="28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r>
              <a:rPr kumimoji="0" lang="en-US" sz="2800" b="0" i="0" u="none" strike="noStrike" kern="0" cap="none" spc="0" normalizeH="0" baseline="0" noProof="0" dirty="0">
                <a:ln>
                  <a:noFill/>
                </a:ln>
                <a:solidFill>
                  <a:schemeClr val="tx1"/>
                </a:solidFill>
                <a:effectLst/>
                <a:uLnTx/>
                <a:uFillTx/>
                <a:latin typeface="+mn-lt"/>
                <a:ea typeface="+mn-ea"/>
                <a:cs typeface="+mn-cs"/>
              </a:rPr>
              <a:t>• the Voting Member shall not vote if 8 Voting Members associated with the same Corporate Group and Organizational Partner (as the Voting Member) have previously voted in the same ballot;</a:t>
            </a:r>
            <a:endParaRPr kumimoji="0" lang="en-US" sz="28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r>
              <a:rPr kumimoji="0" lang="en-US" sz="2800" b="0" i="0" u="none" strike="noStrike" kern="0" cap="none" spc="0" normalizeH="0" baseline="0" noProof="0" dirty="0">
                <a:ln>
                  <a:noFill/>
                </a:ln>
                <a:solidFill>
                  <a:schemeClr val="tx1"/>
                </a:solidFill>
                <a:effectLst/>
                <a:uLnTx/>
                <a:uFillTx/>
                <a:latin typeface="+mn-lt"/>
                <a:ea typeface="+mn-ea"/>
                <a:cs typeface="+mn-cs"/>
              </a:rPr>
              <a:t>• if a Voting Member has more than one representative present, only one representative may vote;</a:t>
            </a:r>
            <a:endParaRPr kumimoji="0" lang="en-US" sz="28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r>
              <a:rPr kumimoji="0" lang="en-US" sz="2800" b="0" i="0" u="none" strike="noStrike" kern="0" cap="none" spc="0" normalizeH="0" baseline="0" noProof="0" dirty="0">
                <a:ln>
                  <a:noFill/>
                </a:ln>
                <a:solidFill>
                  <a:schemeClr val="tx1"/>
                </a:solidFill>
                <a:effectLst/>
                <a:uLnTx/>
                <a:uFillTx/>
                <a:latin typeface="+mn-lt"/>
                <a:ea typeface="+mn-ea"/>
                <a:cs typeface="+mn-cs"/>
              </a:rPr>
              <a:t>• each Voting Member may only cast the vote once;</a:t>
            </a:r>
            <a:endParaRPr kumimoji="0" lang="en-US" sz="28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r>
              <a:rPr kumimoji="0" lang="en-US" sz="2800" b="0" i="0" u="none" strike="noStrike" kern="0" cap="none" spc="0" normalizeH="0" baseline="0" noProof="0" dirty="0">
                <a:ln>
                  <a:noFill/>
                </a:ln>
                <a:solidFill>
                  <a:schemeClr val="tx1"/>
                </a:solidFill>
                <a:effectLst/>
                <a:uLnTx/>
                <a:uFillTx/>
                <a:latin typeface="+mn-lt"/>
                <a:ea typeface="+mn-ea"/>
                <a:cs typeface="+mn-cs"/>
              </a:rPr>
              <a:t>• each Voting Member may carry proxy votes for up to five other Voting Members. All proxy votes shall be accompanied by a letter of authority from the authorising Voting Member. Proxies will not be taken into account when determining the quorum;</a:t>
            </a:r>
            <a:endParaRPr kumimoji="0" lang="en-US" sz="28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r>
              <a:rPr kumimoji="0" lang="en-US" sz="2800" b="0" i="0" u="none" strike="noStrike" kern="0" cap="none" spc="0" normalizeH="0" baseline="0" noProof="0" dirty="0">
                <a:ln>
                  <a:noFill/>
                </a:ln>
                <a:solidFill>
                  <a:schemeClr val="tx1"/>
                </a:solidFill>
                <a:effectLst/>
                <a:uLnTx/>
                <a:uFillTx/>
                <a:latin typeface="+mn-lt"/>
                <a:ea typeface="+mn-ea"/>
                <a:cs typeface="+mn-cs"/>
              </a:rPr>
              <a:t>• the quorum required for voting during a TSG or WG meeting shall be 30% of the total number of Voting Member companies on the TSG or WG voting list;</a:t>
            </a:r>
            <a:endParaRPr kumimoji="0" lang="en-US" sz="28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r>
              <a:rPr kumimoji="0" lang="en-US" sz="2800" b="0" i="0" u="none" strike="noStrike" kern="0" cap="none" spc="0" normalizeH="0" baseline="0" noProof="0" dirty="0">
                <a:ln>
                  <a:noFill/>
                </a:ln>
                <a:solidFill>
                  <a:schemeClr val="tx1"/>
                </a:solidFill>
                <a:effectLst/>
                <a:uLnTx/>
                <a:uFillTx/>
                <a:latin typeface="+mn-lt"/>
                <a:ea typeface="+mn-ea"/>
                <a:cs typeface="+mn-cs"/>
              </a:rPr>
              <a:t>• the result of the vote shall be recorded in the meeting report.</a:t>
            </a:r>
            <a:endParaRPr kumimoji="0" lang="en-US" sz="28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r>
              <a:rPr kumimoji="0" lang="en-US" sz="2800" b="0" i="0" u="none" strike="noStrike" kern="0" cap="none" spc="0" normalizeH="0" baseline="0" noProof="0" dirty="0">
                <a:ln>
                  <a:noFill/>
                </a:ln>
                <a:solidFill>
                  <a:schemeClr val="tx1"/>
                </a:solidFill>
                <a:effectLst/>
                <a:uLnTx/>
                <a:uFillTx/>
                <a:latin typeface="+mn-lt"/>
                <a:ea typeface="+mn-ea"/>
                <a:cs typeface="+mn-cs"/>
              </a:rPr>
              <a:t>For the determination of the quorum, see annex H</a:t>
            </a:r>
            <a:endParaRPr kumimoji="0" lang="en-US" sz="2800" b="0" i="0" u="none" strike="noStrike" kern="0" cap="none" spc="0" normalizeH="0" baseline="0" noProof="0" dirty="0">
              <a:ln>
                <a:noFill/>
              </a:ln>
              <a:solidFill>
                <a:schemeClr val="tx1"/>
              </a:solidFill>
              <a:effectLst/>
              <a:uLnTx/>
              <a:uFillTx/>
              <a:latin typeface="+mn-lt"/>
              <a:ea typeface="+mn-ea"/>
              <a:cs typeface="+mn-cs"/>
            </a:endParaRPr>
          </a:p>
        </p:txBody>
      </p:sp>
      <p:sp>
        <p:nvSpPr>
          <p:cNvPr id="10242" name="Title 2"/>
          <p:cNvSpPr>
            <a:spLocks noGrp="1"/>
          </p:cNvSpPr>
          <p:nvPr>
            <p:ph type="title"/>
          </p:nvPr>
        </p:nvSpPr>
        <p:spPr/>
        <p:txBody>
          <a:bodyPr vert="horz" wrap="square" lIns="91440" tIns="45720" rIns="91440" bIns="45720" anchor="ctr" anchorCtr="0"/>
          <a:p>
            <a:r>
              <a:rPr lang="en-US" altLang="en-US" dirty="0"/>
              <a:t>Background (2)</a:t>
            </a:r>
            <a:endParaRPr lang="en-US" altLang="en-US" dirty="0"/>
          </a:p>
        </p:txBody>
      </p:sp>
      <p:sp>
        <p:nvSpPr>
          <p:cNvPr id="10243" name="Espace réservé du numéro de diapositive 3"/>
          <p:cNvSpPr>
            <a:spLocks noGrp="1"/>
          </p:cNvSpPr>
          <p:nvPr>
            <p:ph type="sldNum" sz="quarter" idx="10"/>
          </p:nvPr>
        </p:nvSpPr>
        <p:spPr>
          <a:noFill/>
          <a:ln>
            <a:noFill/>
          </a:ln>
        </p:spPr>
        <p:txBody>
          <a:bodyPr wrap="square" lIns="91440" tIns="45720" rIns="91440" bIns="45720" anchor="t" anchorCtr="0"/>
          <a:lstStyle>
            <a:lvl1pPr marL="0" lvl="0"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defRPr>
            </a:lvl1pPr>
            <a:lvl2pPr marL="457200" lvl="1"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2pPr>
            <a:lvl3pPr marL="914400" lvl="2"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3pPr>
            <a:lvl4pPr marL="1371600" lvl="3"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4pPr>
            <a:lvl5pPr marL="1828800" lvl="4"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5pPr>
          </a:lstStyle>
          <a:p>
            <a:pPr lvl="0" algn="ctr"/>
            <a:fld id="{9A0DB2DC-4C9A-4742-B13C-FB6460FD3503}" type="slidenum">
              <a:rPr lang="en-GB" altLang="fr-FR" sz="1100" dirty="0">
                <a:solidFill>
                  <a:schemeClr val="bg1"/>
                </a:solidFill>
              </a:rPr>
            </a:fld>
            <a:endParaRPr lang="en-GB" altLang="fr-FR" sz="1100" dirty="0">
              <a:solidFill>
                <a:schemeClr val="bg1"/>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Content Placeholder 1"/>
          <p:cNvSpPr>
            <a:spLocks noGrp="1"/>
          </p:cNvSpPr>
          <p:nvPr>
            <p:ph idx="1"/>
          </p:nvPr>
        </p:nvSpPr>
        <p:spPr>
          <a:xfrm>
            <a:off x="609600" y="1093470"/>
            <a:ext cx="10972800" cy="5218430"/>
          </a:xfrm>
        </p:spPr>
        <p:txBody>
          <a:bodyPr vert="horz" wrap="square" lIns="91440" tIns="45720" rIns="91440" bIns="45720" numCol="1" anchor="t" anchorCtr="0" compatLnSpc="1">
            <a:normAutofit fontScale="25000"/>
          </a:bodyPr>
          <a:lstStyle/>
          <a:p>
            <a:pPr marL="0" marR="0" lvl="0" algn="l" defTabSz="914400" rtl="0" eaLnBrk="0" fontAlgn="base" latinLnBrk="0" hangingPunct="0">
              <a:lnSpc>
                <a:spcPct val="100000"/>
              </a:lnSpc>
              <a:spcBef>
                <a:spcPct val="20000"/>
              </a:spcBef>
              <a:buClrTx/>
              <a:buSzTx/>
              <a:buFontTx/>
              <a:buNone/>
              <a:defRPr/>
            </a:pPr>
            <a:r>
              <a:rPr kumimoji="0" lang="en-US" altLang="en-US" sz="5600" b="0" i="0" u="none" strike="noStrike" kern="0" cap="none" spc="0" normalizeH="0" baseline="0" noProof="0" dirty="0">
                <a:ln>
                  <a:noFill/>
                </a:ln>
                <a:solidFill>
                  <a:schemeClr val="tx1"/>
                </a:solidFill>
                <a:effectLst/>
                <a:uLnTx/>
                <a:uFillTx/>
                <a:latin typeface="+mn-lt"/>
                <a:ea typeface="Arial" panose="020B0604020202020204" pitchFamily="34" charset="0"/>
                <a:cs typeface="+mn-ea"/>
              </a:rPr>
              <a:t>Further updates as below from P</a:t>
            </a:r>
            <a:r>
              <a:rPr kumimoji="0" lang="en-US" altLang="en-US" sz="5600" b="0" i="0" u="none" strike="noStrike" kern="0" cap="none" spc="0" normalizeH="0" baseline="0" noProof="0" dirty="0">
                <a:ln>
                  <a:noFill/>
                </a:ln>
                <a:effectLst/>
                <a:uLnTx/>
                <a:uFillTx/>
                <a:ea typeface="Arial" panose="020B0604020202020204" pitchFamily="34" charset="0"/>
                <a:cs typeface="+mn-ea"/>
              </a:rPr>
              <a:t>CG may come after </a:t>
            </a:r>
            <a:r>
              <a:rPr lang="en-US" altLang="en-US" sz="5600" noProof="0" dirty="0">
                <a:ln>
                  <a:noFill/>
                </a:ln>
                <a:effectLst/>
                <a:uLnTx/>
                <a:uFillTx/>
                <a:ea typeface="Arial" panose="020B0604020202020204" pitchFamily="34" charset="0"/>
                <a:cs typeface="+mn-ea"/>
                <a:sym typeface="+mn-ea"/>
              </a:rPr>
              <a:t>PCG#52</a:t>
            </a:r>
            <a:r>
              <a:rPr kumimoji="0" lang="en-US" altLang="en-US" sz="5600" b="0" i="0" u="none" strike="noStrike" kern="0" cap="none" spc="0" normalizeH="0" baseline="0" noProof="0" dirty="0">
                <a:ln>
                  <a:noFill/>
                </a:ln>
                <a:effectLst/>
                <a:uLnTx/>
                <a:uFillTx/>
                <a:ea typeface="Arial" panose="020B0604020202020204" pitchFamily="34" charset="0"/>
                <a:cs typeface="+mn-ea"/>
              </a:rPr>
              <a:t>:</a:t>
            </a:r>
            <a:endParaRPr kumimoji="0" lang="en-US" altLang="en-US" sz="5600" b="0" i="0" u="none" strike="noStrike" kern="0" cap="none" spc="0" normalizeH="0" baseline="0" noProof="0" dirty="0">
              <a:ln>
                <a:noFill/>
              </a:ln>
              <a:solidFill>
                <a:schemeClr val="tx1"/>
              </a:solidFill>
              <a:effectLst/>
              <a:uLnTx/>
              <a:uFillTx/>
              <a:latin typeface="+mn-lt"/>
              <a:ea typeface="Arial" panose="020B0604020202020204" pitchFamily="34" charset="0"/>
              <a:cs typeface="+mn-ea"/>
            </a:endParaRPr>
          </a:p>
          <a:p>
            <a:pPr marL="0" marR="0" lvl="0" algn="l" defTabSz="914400" rtl="0" eaLnBrk="0" fontAlgn="base" latinLnBrk="0" hangingPunct="0">
              <a:lnSpc>
                <a:spcPct val="100000"/>
              </a:lnSpc>
              <a:spcBef>
                <a:spcPct val="20000"/>
              </a:spcBef>
              <a:buClrTx/>
              <a:buSzTx/>
              <a:buFontTx/>
              <a:buNone/>
              <a:defRPr/>
            </a:pPr>
            <a:r>
              <a:rPr lang="en-US" altLang="en-US" sz="5600" noProof="0" dirty="0">
                <a:ln>
                  <a:noFill/>
                </a:ln>
                <a:effectLst/>
                <a:uLnTx/>
                <a:uFillTx/>
                <a:ea typeface="Arial" panose="020B0604020202020204" pitchFamily="34" charset="0"/>
                <a:cs typeface="+mn-ea"/>
                <a:sym typeface="+mn-ea"/>
              </a:rPr>
              <a:t>- Migration of Annex I (Restricted Travel) changes to main body</a:t>
            </a:r>
            <a:endParaRPr lang="en-US" altLang="en-US" sz="5600" noProof="0" dirty="0">
              <a:ln>
                <a:noFill/>
              </a:ln>
              <a:effectLst/>
              <a:uLnTx/>
              <a:uFillTx/>
              <a:ea typeface="Arial" panose="020B0604020202020204" pitchFamily="34" charset="0"/>
              <a:cs typeface="+mn-ea"/>
            </a:endParaRPr>
          </a:p>
          <a:p>
            <a:pPr marL="0" marR="0" lvl="0" indent="0" algn="l" defTabSz="914400" rtl="0" eaLnBrk="0" fontAlgn="base" latinLnBrk="0" hangingPunct="0">
              <a:lnSpc>
                <a:spcPct val="100000"/>
              </a:lnSpc>
              <a:spcBef>
                <a:spcPct val="20000"/>
              </a:spcBef>
              <a:spcAft>
                <a:spcPct val="0"/>
              </a:spcAft>
              <a:buClrTx/>
              <a:buSzTx/>
              <a:buFontTx/>
              <a:buNone/>
              <a:defRPr/>
            </a:pPr>
            <a:endParaRPr lang="en-US" altLang="en-US" dirty="0"/>
          </a:p>
          <a:p>
            <a:pPr marL="0" marR="0" lvl="0" indent="0" algn="l" defTabSz="914400" rtl="0" eaLnBrk="0" fontAlgn="base" latinLnBrk="0" hangingPunct="0">
              <a:lnSpc>
                <a:spcPct val="100000"/>
              </a:lnSpc>
              <a:spcBef>
                <a:spcPct val="20000"/>
              </a:spcBef>
              <a:spcAft>
                <a:spcPct val="0"/>
              </a:spcAft>
              <a:buClrTx/>
              <a:buSzTx/>
              <a:buFontTx/>
              <a:buNone/>
              <a:defRPr/>
            </a:pPr>
            <a:endParaRPr lang="en-US" altLang="en-US" dirty="0"/>
          </a:p>
          <a:p>
            <a:pPr marL="0" marR="0" lvl="0" indent="0" algn="l" defTabSz="914400" rtl="0" eaLnBrk="0" fontAlgn="base" latinLnBrk="0" hangingPunct="0">
              <a:lnSpc>
                <a:spcPct val="100000"/>
              </a:lnSpc>
              <a:spcBef>
                <a:spcPct val="20000"/>
              </a:spcBef>
              <a:spcAft>
                <a:spcPct val="0"/>
              </a:spcAft>
              <a:buClrTx/>
              <a:buSzTx/>
              <a:buFontTx/>
              <a:buNone/>
              <a:defRPr/>
            </a:pPr>
            <a:endParaRPr lang="en-US" altLang="en-US" dirty="0"/>
          </a:p>
          <a:p>
            <a:pPr marL="0" marR="0" lvl="0" indent="0" algn="l" defTabSz="914400" rtl="0" eaLnBrk="0" fontAlgn="base" latinLnBrk="0" hangingPunct="0">
              <a:lnSpc>
                <a:spcPct val="100000"/>
              </a:lnSpc>
              <a:spcBef>
                <a:spcPct val="20000"/>
              </a:spcBef>
              <a:spcAft>
                <a:spcPct val="0"/>
              </a:spcAft>
              <a:buClrTx/>
              <a:buSzTx/>
              <a:buFontTx/>
              <a:buNone/>
              <a:defRPr/>
            </a:pPr>
            <a:endParaRPr lang="en-US" altLang="en-US" dirty="0"/>
          </a:p>
          <a:p>
            <a:pPr marL="0" marR="0" lvl="0" indent="0" algn="l" defTabSz="914400" rtl="0" eaLnBrk="0" fontAlgn="base" latinLnBrk="0" hangingPunct="0">
              <a:lnSpc>
                <a:spcPct val="100000"/>
              </a:lnSpc>
              <a:spcBef>
                <a:spcPct val="20000"/>
              </a:spcBef>
              <a:spcAft>
                <a:spcPct val="0"/>
              </a:spcAft>
              <a:buClrTx/>
              <a:buSzTx/>
              <a:buFontTx/>
              <a:buNone/>
              <a:defRPr/>
            </a:pPr>
            <a:endParaRPr lang="en-US" altLang="en-US" dirty="0"/>
          </a:p>
          <a:p>
            <a:pPr marL="0" marR="0" lvl="0" indent="0" algn="l" defTabSz="914400" rtl="0" eaLnBrk="0" fontAlgn="base" latinLnBrk="0" hangingPunct="0">
              <a:lnSpc>
                <a:spcPct val="100000"/>
              </a:lnSpc>
              <a:spcBef>
                <a:spcPct val="20000"/>
              </a:spcBef>
              <a:spcAft>
                <a:spcPct val="0"/>
              </a:spcAft>
              <a:buClrTx/>
              <a:buSzTx/>
              <a:buFontTx/>
              <a:buNone/>
              <a:defRPr/>
            </a:pPr>
            <a:endParaRPr lang="en-US" altLang="en-US" dirty="0"/>
          </a:p>
          <a:p>
            <a:pPr marL="0" marR="0" lvl="0" indent="0" algn="l" defTabSz="914400" rtl="0" eaLnBrk="0" fontAlgn="base" latinLnBrk="0" hangingPunct="0">
              <a:lnSpc>
                <a:spcPct val="100000"/>
              </a:lnSpc>
              <a:spcBef>
                <a:spcPct val="20000"/>
              </a:spcBef>
              <a:spcAft>
                <a:spcPct val="0"/>
              </a:spcAft>
              <a:buClrTx/>
              <a:buSzTx/>
              <a:buFontTx/>
              <a:buNone/>
              <a:defRPr/>
            </a:pPr>
            <a:endParaRPr lang="en-US" altLang="en-US" dirty="0"/>
          </a:p>
          <a:p>
            <a:pPr marL="0" marR="0" lvl="0" indent="0" algn="l" defTabSz="914400" rtl="0" eaLnBrk="0" fontAlgn="base" latinLnBrk="0" hangingPunct="0">
              <a:lnSpc>
                <a:spcPct val="100000"/>
              </a:lnSpc>
              <a:spcBef>
                <a:spcPct val="20000"/>
              </a:spcBef>
              <a:spcAft>
                <a:spcPct val="0"/>
              </a:spcAft>
              <a:buClrTx/>
              <a:buSzTx/>
              <a:buFontTx/>
              <a:buNone/>
              <a:defRPr/>
            </a:pPr>
            <a:endParaRPr lang="en-US" altLang="en-US" dirty="0"/>
          </a:p>
          <a:p>
            <a:pPr marL="0" marR="0" lvl="0" indent="0" algn="l" defTabSz="914400" rtl="0" eaLnBrk="0" fontAlgn="base" latinLnBrk="0" hangingPunct="0">
              <a:lnSpc>
                <a:spcPct val="100000"/>
              </a:lnSpc>
              <a:spcBef>
                <a:spcPct val="20000"/>
              </a:spcBef>
              <a:spcAft>
                <a:spcPct val="0"/>
              </a:spcAft>
              <a:buClrTx/>
              <a:buSzTx/>
              <a:buFontTx/>
              <a:buNone/>
              <a:defRPr/>
            </a:pPr>
            <a:endParaRPr lang="en-US" altLang="en-US" dirty="0"/>
          </a:p>
          <a:p>
            <a:pPr marL="0" marR="0" lvl="0" indent="0" algn="l" defTabSz="914400" rtl="0" eaLnBrk="0" fontAlgn="base" latinLnBrk="0" hangingPunct="0">
              <a:lnSpc>
                <a:spcPct val="100000"/>
              </a:lnSpc>
              <a:spcBef>
                <a:spcPct val="20000"/>
              </a:spcBef>
              <a:spcAft>
                <a:spcPct val="0"/>
              </a:spcAft>
              <a:buClrTx/>
              <a:buSzTx/>
              <a:buFontTx/>
              <a:buNone/>
              <a:defRPr/>
            </a:pPr>
            <a:endParaRPr lang="en-US" altLang="en-US" dirty="0"/>
          </a:p>
          <a:p>
            <a:pPr marL="0" marR="0" lvl="0" indent="0" algn="l" defTabSz="914400" rtl="0" eaLnBrk="0" fontAlgn="base" latinLnBrk="0" hangingPunct="0">
              <a:lnSpc>
                <a:spcPct val="100000"/>
              </a:lnSpc>
              <a:spcBef>
                <a:spcPct val="20000"/>
              </a:spcBef>
              <a:spcAft>
                <a:spcPct val="0"/>
              </a:spcAft>
              <a:buClrTx/>
              <a:buSzTx/>
              <a:buFontTx/>
              <a:buNone/>
              <a:defRPr/>
            </a:pPr>
            <a:endParaRPr lang="en-US" altLang="en-US" dirty="0"/>
          </a:p>
          <a:p>
            <a:pPr marL="0" marR="0" lvl="0" indent="0" algn="l" defTabSz="914400" rtl="0" eaLnBrk="0" fontAlgn="base" latinLnBrk="0" hangingPunct="0">
              <a:lnSpc>
                <a:spcPct val="100000"/>
              </a:lnSpc>
              <a:spcBef>
                <a:spcPct val="20000"/>
              </a:spcBef>
              <a:spcAft>
                <a:spcPct val="0"/>
              </a:spcAft>
              <a:buClrTx/>
              <a:buSzTx/>
              <a:buFontTx/>
              <a:buNone/>
              <a:defRPr/>
            </a:pPr>
            <a:endParaRPr lang="en-US" altLang="en-US" dirty="0"/>
          </a:p>
          <a:p>
            <a:pPr marL="0" marR="0" lvl="0" algn="l" defTabSz="914400" rtl="0" eaLnBrk="0" fontAlgn="base" latinLnBrk="0" hangingPunct="0">
              <a:lnSpc>
                <a:spcPct val="100000"/>
              </a:lnSpc>
              <a:spcBef>
                <a:spcPct val="20000"/>
              </a:spcBef>
              <a:buClrTx/>
              <a:buSzTx/>
              <a:buFontTx/>
              <a:buNone/>
              <a:defRPr/>
            </a:pPr>
            <a:endParaRPr lang="en-US" sz="4665" noProof="0" dirty="0">
              <a:ln>
                <a:noFill/>
              </a:ln>
              <a:effectLst/>
              <a:uLnTx/>
              <a:uFillTx/>
            </a:endParaRPr>
          </a:p>
          <a:p>
            <a:pPr marL="0" marR="0" lvl="0" algn="l" defTabSz="914400" rtl="0" eaLnBrk="0" fontAlgn="base" latinLnBrk="0" hangingPunct="0">
              <a:lnSpc>
                <a:spcPct val="100000"/>
              </a:lnSpc>
              <a:spcBef>
                <a:spcPct val="20000"/>
              </a:spcBef>
              <a:buClrTx/>
              <a:buSzTx/>
              <a:buFontTx/>
              <a:buNone/>
              <a:defRPr/>
            </a:pPr>
            <a:endParaRPr lang="en-US" sz="4665" noProof="0" dirty="0">
              <a:ln>
                <a:noFill/>
              </a:ln>
              <a:effectLst/>
              <a:uLnTx/>
              <a:uFillTx/>
            </a:endParaRPr>
          </a:p>
          <a:p>
            <a:pPr marL="0" marR="0" lvl="0" algn="l" defTabSz="914400" rtl="0" eaLnBrk="0" fontAlgn="base" latinLnBrk="0" hangingPunct="0">
              <a:lnSpc>
                <a:spcPct val="100000"/>
              </a:lnSpc>
              <a:spcBef>
                <a:spcPct val="20000"/>
              </a:spcBef>
              <a:buClrTx/>
              <a:buSzTx/>
              <a:buFontTx/>
              <a:buNone/>
              <a:defRPr/>
            </a:pPr>
            <a:endParaRPr lang="en-US" sz="4665" noProof="0" dirty="0">
              <a:ln>
                <a:noFill/>
              </a:ln>
              <a:effectLst/>
              <a:uLnTx/>
              <a:uFillTx/>
            </a:endParaRPr>
          </a:p>
          <a:p>
            <a:pPr marL="0" marR="0" lvl="0" algn="l" defTabSz="914400" rtl="0" eaLnBrk="0" fontAlgn="base" latinLnBrk="0" hangingPunct="0">
              <a:lnSpc>
                <a:spcPct val="100000"/>
              </a:lnSpc>
              <a:spcBef>
                <a:spcPct val="20000"/>
              </a:spcBef>
              <a:buClrTx/>
              <a:buSzTx/>
              <a:buFontTx/>
              <a:buNone/>
              <a:defRPr/>
            </a:pPr>
            <a:r>
              <a:rPr lang="en-US" altLang="en-US" sz="5600" noProof="0" dirty="0">
                <a:ln>
                  <a:noFill/>
                </a:ln>
                <a:effectLst/>
                <a:uLnTx/>
                <a:uFillTx/>
                <a:ea typeface="Arial" panose="020B0604020202020204" pitchFamily="34" charset="0"/>
                <a:cs typeface="+mn-ea"/>
                <a:sym typeface="+mn-ea"/>
              </a:rPr>
              <a:t>- Fixes to Annex H (Quorum)</a:t>
            </a:r>
            <a:endParaRPr lang="en-US" altLang="en-US" sz="5600" noProof="0" dirty="0">
              <a:ln>
                <a:noFill/>
              </a:ln>
              <a:effectLst/>
              <a:uLnTx/>
              <a:uFillTx/>
              <a:ea typeface="Arial" panose="020B0604020202020204" pitchFamily="34" charset="0"/>
              <a:cs typeface="+mn-ea"/>
              <a:sym typeface="+mn-ea"/>
            </a:endParaRPr>
          </a:p>
          <a:p>
            <a:pPr marL="0" marR="0" lvl="0" algn="l" defTabSz="914400" rtl="0" eaLnBrk="0" fontAlgn="base" latinLnBrk="0" hangingPunct="0">
              <a:lnSpc>
                <a:spcPct val="100000"/>
              </a:lnSpc>
              <a:spcBef>
                <a:spcPct val="20000"/>
              </a:spcBef>
              <a:buClrTx/>
              <a:buSzTx/>
              <a:buFontTx/>
              <a:buNone/>
              <a:defRPr/>
            </a:pPr>
            <a:r>
              <a:rPr lang="en-US" altLang="en-US" sz="5600" noProof="0" dirty="0">
                <a:ln>
                  <a:noFill/>
                </a:ln>
                <a:effectLst/>
                <a:uLnTx/>
                <a:uFillTx/>
                <a:ea typeface="Arial" panose="020B0604020202020204" pitchFamily="34" charset="0"/>
                <a:cs typeface="+mn-ea"/>
              </a:rPr>
              <a:t>Annex H:	Calculation of quorum in TSGs and WGs</a:t>
            </a:r>
            <a:endParaRPr lang="en-US" altLang="en-US" sz="5600" noProof="0" dirty="0">
              <a:ln>
                <a:noFill/>
              </a:ln>
              <a:effectLst/>
              <a:uLnTx/>
              <a:uFillTx/>
              <a:ea typeface="Arial" panose="020B0604020202020204" pitchFamily="34" charset="0"/>
              <a:cs typeface="+mn-ea"/>
            </a:endParaRPr>
          </a:p>
          <a:p>
            <a:pPr marL="0" marR="0" lvl="0" algn="l" defTabSz="914400" rtl="0" eaLnBrk="0" fontAlgn="base" latinLnBrk="0" hangingPunct="0">
              <a:lnSpc>
                <a:spcPct val="100000"/>
              </a:lnSpc>
              <a:spcBef>
                <a:spcPct val="20000"/>
              </a:spcBef>
              <a:buClrTx/>
              <a:buSzTx/>
              <a:buFontTx/>
              <a:buNone/>
              <a:defRPr/>
            </a:pPr>
            <a:r>
              <a:rPr lang="en-US" altLang="en-US" sz="5600" noProof="0" dirty="0">
                <a:ln>
                  <a:noFill/>
                </a:ln>
                <a:effectLst/>
                <a:uLnTx/>
                <a:uFillTx/>
                <a:ea typeface="Arial" panose="020B0604020202020204" pitchFamily="34" charset="0"/>
                <a:cs typeface="+mn-ea"/>
              </a:rPr>
              <a:t>Where calculation of a quorum is required in the context of a vote conducted in a TSG or a WG, the quorum shall be deemed to have been met if:</a:t>
            </a:r>
            <a:endParaRPr lang="en-US" altLang="en-US" sz="5600" noProof="0" dirty="0">
              <a:ln>
                <a:noFill/>
              </a:ln>
              <a:effectLst/>
              <a:uLnTx/>
              <a:uFillTx/>
              <a:ea typeface="Arial" panose="020B0604020202020204" pitchFamily="34" charset="0"/>
              <a:cs typeface="+mn-ea"/>
            </a:endParaRPr>
          </a:p>
          <a:p>
            <a:pPr marL="0" marR="0" lvl="0" algn="l" defTabSz="914400" rtl="0" eaLnBrk="0" fontAlgn="base" latinLnBrk="0" hangingPunct="0">
              <a:lnSpc>
                <a:spcPct val="100000"/>
              </a:lnSpc>
              <a:spcBef>
                <a:spcPct val="20000"/>
              </a:spcBef>
              <a:buClrTx/>
              <a:buSzTx/>
              <a:buFontTx/>
              <a:buNone/>
              <a:defRPr/>
            </a:pPr>
            <a:r>
              <a:rPr lang="en-US" altLang="en-US" sz="5600" noProof="0" dirty="0">
                <a:ln>
                  <a:noFill/>
                </a:ln>
                <a:effectLst/>
                <a:uLnTx/>
                <a:uFillTx/>
                <a:ea typeface="Arial" panose="020B0604020202020204" pitchFamily="34" charset="0"/>
                <a:cs typeface="+mn-ea"/>
              </a:rPr>
              <a:t>(C1+C2) / V &gt;= Q</a:t>
            </a:r>
            <a:endParaRPr lang="en-US" altLang="en-US" sz="5600" noProof="0" dirty="0">
              <a:ln>
                <a:noFill/>
              </a:ln>
              <a:effectLst/>
              <a:uLnTx/>
              <a:uFillTx/>
              <a:ea typeface="Arial" panose="020B0604020202020204" pitchFamily="34" charset="0"/>
              <a:cs typeface="+mn-ea"/>
            </a:endParaRPr>
          </a:p>
          <a:p>
            <a:pPr marL="0" marR="0" lvl="0" algn="l" defTabSz="914400" rtl="0" eaLnBrk="0" fontAlgn="base" latinLnBrk="0" hangingPunct="0">
              <a:lnSpc>
                <a:spcPct val="100000"/>
              </a:lnSpc>
              <a:spcBef>
                <a:spcPct val="20000"/>
              </a:spcBef>
              <a:buClrTx/>
              <a:buSzTx/>
              <a:buFontTx/>
              <a:buNone/>
              <a:defRPr/>
            </a:pPr>
            <a:r>
              <a:rPr lang="en-US" altLang="en-US" sz="5600" noProof="0" dirty="0">
                <a:ln>
                  <a:noFill/>
                </a:ln>
                <a:effectLst/>
                <a:uLnTx/>
                <a:uFillTx/>
                <a:ea typeface="Arial" panose="020B0604020202020204" pitchFamily="34" charset="0"/>
                <a:cs typeface="+mn-ea"/>
              </a:rPr>
              <a:t>Where:</a:t>
            </a:r>
            <a:endParaRPr lang="en-US" altLang="en-US" sz="5600" noProof="0" dirty="0">
              <a:ln>
                <a:noFill/>
              </a:ln>
              <a:effectLst/>
              <a:uLnTx/>
              <a:uFillTx/>
              <a:ea typeface="Arial" panose="020B0604020202020204" pitchFamily="34" charset="0"/>
              <a:cs typeface="+mn-ea"/>
            </a:endParaRPr>
          </a:p>
          <a:p>
            <a:pPr marL="0" marR="0" lvl="0" algn="l" defTabSz="914400" rtl="0" eaLnBrk="0" fontAlgn="base" latinLnBrk="0" hangingPunct="0">
              <a:lnSpc>
                <a:spcPct val="100000"/>
              </a:lnSpc>
              <a:spcBef>
                <a:spcPct val="20000"/>
              </a:spcBef>
              <a:buClrTx/>
              <a:buSzTx/>
              <a:buFontTx/>
              <a:buNone/>
              <a:defRPr/>
            </a:pPr>
            <a:r>
              <a:rPr lang="en-US" altLang="en-US" sz="5600" noProof="0" dirty="0">
                <a:ln>
                  <a:noFill/>
                </a:ln>
                <a:effectLst/>
                <a:uLnTx/>
                <a:uFillTx/>
                <a:ea typeface="Arial" panose="020B0604020202020204" pitchFamily="34" charset="0"/>
                <a:cs typeface="+mn-ea"/>
              </a:rPr>
              <a:t>C1 is the number of votes cast in person. </a:t>
            </a:r>
            <a:endParaRPr lang="en-US" altLang="en-US" sz="5600" noProof="0" dirty="0">
              <a:ln>
                <a:noFill/>
              </a:ln>
              <a:effectLst/>
              <a:uLnTx/>
              <a:uFillTx/>
              <a:ea typeface="Arial" panose="020B0604020202020204" pitchFamily="34" charset="0"/>
              <a:cs typeface="+mn-ea"/>
            </a:endParaRPr>
          </a:p>
          <a:p>
            <a:pPr marL="0" marR="0" lvl="0" algn="l" defTabSz="914400" rtl="0" eaLnBrk="0" fontAlgn="base" latinLnBrk="0" hangingPunct="0">
              <a:lnSpc>
                <a:spcPct val="100000"/>
              </a:lnSpc>
              <a:spcBef>
                <a:spcPct val="20000"/>
              </a:spcBef>
              <a:buClrTx/>
              <a:buSzTx/>
              <a:buFontTx/>
              <a:buNone/>
              <a:defRPr/>
            </a:pPr>
            <a:r>
              <a:rPr lang="en-US" altLang="en-US" sz="5600" noProof="0" dirty="0">
                <a:ln>
                  <a:noFill/>
                </a:ln>
                <a:effectLst/>
                <a:uLnTx/>
                <a:uFillTx/>
                <a:ea typeface="Arial" panose="020B0604020202020204" pitchFamily="34" charset="0"/>
                <a:cs typeface="+mn-ea"/>
              </a:rPr>
              <a:t>C2 is the number of votes cast by proxies given from a checked-in Individual Member; An Individual Member is considered checked in if a delegate registered for that Individual Member is checked in at the time the ballot closes.</a:t>
            </a:r>
            <a:endParaRPr lang="en-US" altLang="en-US" sz="5600" noProof="0" dirty="0">
              <a:ln>
                <a:noFill/>
              </a:ln>
              <a:effectLst/>
              <a:uLnTx/>
              <a:uFillTx/>
              <a:ea typeface="Arial" panose="020B0604020202020204" pitchFamily="34" charset="0"/>
              <a:cs typeface="+mn-ea"/>
            </a:endParaRPr>
          </a:p>
          <a:p>
            <a:pPr marL="0" marR="0" lvl="0" algn="l" defTabSz="914400" rtl="0" eaLnBrk="0" fontAlgn="base" latinLnBrk="0" hangingPunct="0">
              <a:lnSpc>
                <a:spcPct val="100000"/>
              </a:lnSpc>
              <a:spcBef>
                <a:spcPct val="20000"/>
              </a:spcBef>
              <a:buClrTx/>
              <a:buSzTx/>
              <a:buFontTx/>
              <a:buNone/>
              <a:defRPr/>
            </a:pPr>
            <a:r>
              <a:rPr lang="en-US" altLang="en-US" sz="5600" noProof="0" dirty="0">
                <a:ln>
                  <a:noFill/>
                </a:ln>
                <a:effectLst/>
                <a:uLnTx/>
                <a:uFillTx/>
                <a:ea typeface="Arial" panose="020B0604020202020204" pitchFamily="34" charset="0"/>
                <a:cs typeface="+mn-ea"/>
              </a:rPr>
              <a:t>V is the number of Individual Members having the right to vote at the meeting (after the application of the voting cap as stated in Article 26 and 27);</a:t>
            </a:r>
            <a:endParaRPr lang="en-US" altLang="en-US" sz="5600" noProof="0" dirty="0">
              <a:ln>
                <a:noFill/>
              </a:ln>
              <a:effectLst/>
              <a:uLnTx/>
              <a:uFillTx/>
              <a:ea typeface="Arial" panose="020B0604020202020204" pitchFamily="34" charset="0"/>
              <a:cs typeface="+mn-ea"/>
            </a:endParaRPr>
          </a:p>
          <a:p>
            <a:pPr marL="0" marR="0" lvl="0" algn="l" defTabSz="914400" rtl="0" eaLnBrk="0" fontAlgn="base" latinLnBrk="0" hangingPunct="0">
              <a:lnSpc>
                <a:spcPct val="100000"/>
              </a:lnSpc>
              <a:spcBef>
                <a:spcPct val="20000"/>
              </a:spcBef>
              <a:buClrTx/>
              <a:buSzTx/>
              <a:buFontTx/>
              <a:buNone/>
              <a:defRPr/>
            </a:pPr>
            <a:r>
              <a:rPr lang="en-US" altLang="en-US" sz="5600" noProof="0" dirty="0">
                <a:ln>
                  <a:noFill/>
                </a:ln>
                <a:effectLst/>
                <a:uLnTx/>
                <a:uFillTx/>
                <a:ea typeface="Arial" panose="020B0604020202020204" pitchFamily="34" charset="0"/>
                <a:cs typeface="+mn-ea"/>
              </a:rPr>
              <a:t>Q is the required quorum value given in article 26.</a:t>
            </a:r>
            <a:endParaRPr lang="en-US" altLang="en-US" sz="5600" noProof="0" dirty="0">
              <a:ln>
                <a:noFill/>
              </a:ln>
              <a:effectLst/>
              <a:uLnTx/>
              <a:uFillTx/>
              <a:ea typeface="Arial" panose="020B0604020202020204" pitchFamily="34" charset="0"/>
              <a:cs typeface="+mn-ea"/>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0" lang="en-US" sz="28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r>
              <a:rPr kumimoji="0" lang="en-US" sz="2800" b="0" i="0" u="none" strike="noStrike" kern="0" cap="none" spc="0" normalizeH="0" baseline="0" noProof="0" dirty="0">
                <a:ln>
                  <a:noFill/>
                </a:ln>
                <a:solidFill>
                  <a:schemeClr val="tx1"/>
                </a:solidFill>
                <a:effectLst/>
                <a:uLnTx/>
                <a:uFillTx/>
                <a:latin typeface="+mn-lt"/>
                <a:ea typeface="+mn-ea"/>
                <a:cs typeface="+mn-cs"/>
              </a:rPr>
              <a:t> </a:t>
            </a:r>
            <a:endParaRPr kumimoji="0" lang="en-US" sz="2800" b="0" i="0" u="none" strike="noStrike" kern="0" cap="none" spc="0" normalizeH="0" baseline="0" noProof="0" dirty="0">
              <a:ln>
                <a:noFill/>
              </a:ln>
              <a:solidFill>
                <a:schemeClr val="tx1"/>
              </a:solidFill>
              <a:effectLst/>
              <a:uLnTx/>
              <a:uFillTx/>
              <a:latin typeface="+mn-lt"/>
              <a:ea typeface="+mn-ea"/>
              <a:cs typeface="+mn-cs"/>
            </a:endParaRPr>
          </a:p>
        </p:txBody>
      </p:sp>
      <p:sp>
        <p:nvSpPr>
          <p:cNvPr id="10242" name="Title 2"/>
          <p:cNvSpPr>
            <a:spLocks noGrp="1"/>
          </p:cNvSpPr>
          <p:nvPr>
            <p:ph type="title"/>
          </p:nvPr>
        </p:nvSpPr>
        <p:spPr/>
        <p:txBody>
          <a:bodyPr vert="horz" wrap="square" lIns="91440" tIns="45720" rIns="91440" bIns="45720" anchor="ctr" anchorCtr="0"/>
          <a:p>
            <a:r>
              <a:rPr lang="en-US" altLang="en-US" dirty="0"/>
              <a:t>Background (3)</a:t>
            </a:r>
            <a:endParaRPr lang="en-US" altLang="en-US" dirty="0"/>
          </a:p>
        </p:txBody>
      </p:sp>
      <p:sp>
        <p:nvSpPr>
          <p:cNvPr id="10243" name="Espace réservé du numéro de diapositive 3"/>
          <p:cNvSpPr>
            <a:spLocks noGrp="1"/>
          </p:cNvSpPr>
          <p:nvPr>
            <p:ph type="sldNum" sz="quarter" idx="10"/>
          </p:nvPr>
        </p:nvSpPr>
        <p:spPr>
          <a:noFill/>
          <a:ln>
            <a:noFill/>
          </a:ln>
        </p:spPr>
        <p:txBody>
          <a:bodyPr wrap="square" lIns="91440" tIns="45720" rIns="91440" bIns="45720" anchor="t" anchorCtr="0"/>
          <a:lstStyle>
            <a:lvl1pPr marL="0" lvl="0"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defRPr>
            </a:lvl1pPr>
            <a:lvl2pPr marL="457200" lvl="1"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2pPr>
            <a:lvl3pPr marL="914400" lvl="2"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3pPr>
            <a:lvl4pPr marL="1371600" lvl="3"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4pPr>
            <a:lvl5pPr marL="1828800" lvl="4"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5pPr>
          </a:lstStyle>
          <a:p>
            <a:pPr lvl="0" algn="ctr"/>
            <a:fld id="{9A0DB2DC-4C9A-4742-B13C-FB6460FD3503}" type="slidenum">
              <a:rPr lang="en-GB" altLang="fr-FR" sz="1100" dirty="0">
                <a:solidFill>
                  <a:schemeClr val="bg1"/>
                </a:solidFill>
              </a:rPr>
            </a:fld>
            <a:endParaRPr lang="en-GB" altLang="fr-FR" sz="1100" dirty="0">
              <a:solidFill>
                <a:schemeClr val="bg1"/>
              </a:solidFill>
            </a:endParaRPr>
          </a:p>
        </p:txBody>
      </p:sp>
      <p:graphicFrame>
        <p:nvGraphicFramePr>
          <p:cNvPr id="4" name="Table 3"/>
          <p:cNvGraphicFramePr>
            <a:graphicFrameLocks noGrp="1"/>
          </p:cNvGraphicFramePr>
          <p:nvPr>
            <p:custDataLst>
              <p:tags r:id="rId1"/>
            </p:custDataLst>
          </p:nvPr>
        </p:nvGraphicFramePr>
        <p:xfrm>
          <a:off x="695325" y="1700530"/>
          <a:ext cx="9621520" cy="1864360"/>
        </p:xfrm>
        <a:graphic>
          <a:graphicData uri="http://schemas.openxmlformats.org/drawingml/2006/table">
            <a:tbl>
              <a:tblPr firstRow="1" firstCol="1" bandRow="1">
                <a:tableStyleId>{5C22544A-7EE6-4342-B048-85BDC9FD1C3A}</a:tableStyleId>
              </a:tblPr>
              <a:tblGrid>
                <a:gridCol w="4091940"/>
                <a:gridCol w="5529580"/>
              </a:tblGrid>
              <a:tr h="443230">
                <a:tc>
                  <a:txBody>
                    <a:bodyPr/>
                    <a:p>
                      <a:pPr marL="0" marR="0">
                        <a:lnSpc>
                          <a:spcPct val="105000"/>
                        </a:lnSpc>
                        <a:spcBef>
                          <a:spcPts val="0"/>
                        </a:spcBef>
                        <a:spcAft>
                          <a:spcPts val="0"/>
                        </a:spcAft>
                      </a:pPr>
                      <a:r>
                        <a:rPr lang="en-US" sz="1100">
                          <a:effectLst/>
                        </a:rPr>
                        <a:t>Allow e-meetings to be “ordinary” meetings with full decision power</a:t>
                      </a:r>
                      <a:endParaRPr lang="en-US" sz="1100">
                        <a:effectLst/>
                        <a:latin typeface="Calibri" panose="020F0502020204030204" pitchFamily="34" charset="0"/>
                        <a:ea typeface="Calibri" panose="020F05020202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solidFill>
                  </a:tcPr>
                </a:tc>
                <a:tc>
                  <a:txBody>
                    <a:bodyPr/>
                    <a:p>
                      <a:pPr marL="0" marR="0">
                        <a:lnSpc>
                          <a:spcPct val="105000"/>
                        </a:lnSpc>
                        <a:spcBef>
                          <a:spcPts val="0"/>
                        </a:spcBef>
                        <a:spcAft>
                          <a:spcPts val="0"/>
                        </a:spcAft>
                      </a:pPr>
                      <a:r>
                        <a:rPr lang="en-US" sz="1100" dirty="0">
                          <a:effectLst/>
                        </a:rPr>
                        <a:t>Move to main body except for duplicate encouragement of e-meetings</a:t>
                      </a:r>
                      <a:endParaRPr lang="en-US" sz="1100" dirty="0">
                        <a:effectLst/>
                        <a:latin typeface="Calibri" panose="020F0502020204030204" pitchFamily="34" charset="0"/>
                        <a:ea typeface="Calibri" panose="020F05020202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solidFill>
                  </a:tcPr>
                </a:tc>
              </a:tr>
              <a:tr h="443230">
                <a:tc>
                  <a:txBody>
                    <a:bodyPr/>
                    <a:p>
                      <a:pPr marL="0" marR="0">
                        <a:lnSpc>
                          <a:spcPct val="105000"/>
                        </a:lnSpc>
                        <a:spcBef>
                          <a:spcPts val="0"/>
                        </a:spcBef>
                        <a:spcAft>
                          <a:spcPts val="0"/>
                        </a:spcAft>
                      </a:pPr>
                      <a:r>
                        <a:rPr lang="en-US" sz="1100">
                          <a:effectLst/>
                        </a:rPr>
                        <a:t>Allow voting during e-meetings</a:t>
                      </a:r>
                      <a:endParaRPr lang="en-US" sz="1100">
                        <a:effectLst/>
                        <a:latin typeface="Calibri" panose="020F0502020204030204" pitchFamily="34" charset="0"/>
                        <a:ea typeface="Calibri" panose="020F05020202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solidFill>
                  </a:tcPr>
                </a:tc>
                <a:tc>
                  <a:txBody>
                    <a:bodyPr/>
                    <a:p>
                      <a:pPr marL="0" marR="0">
                        <a:lnSpc>
                          <a:spcPct val="105000"/>
                        </a:lnSpc>
                        <a:spcBef>
                          <a:spcPts val="0"/>
                        </a:spcBef>
                        <a:spcAft>
                          <a:spcPts val="0"/>
                        </a:spcAft>
                      </a:pPr>
                      <a:r>
                        <a:rPr lang="en-US" sz="1100" dirty="0">
                          <a:solidFill>
                            <a:schemeClr val="bg1"/>
                          </a:solidFill>
                          <a:effectLst/>
                        </a:rPr>
                        <a:t>Move to main body</a:t>
                      </a:r>
                      <a:endParaRPr lang="en-US" sz="1100" dirty="0">
                        <a:solidFill>
                          <a:schemeClr val="bg1"/>
                        </a:solidFill>
                        <a:effectLst/>
                      </a:endParaRPr>
                    </a:p>
                    <a:p>
                      <a:pPr marL="0" marR="0">
                        <a:lnSpc>
                          <a:spcPct val="105000"/>
                        </a:lnSpc>
                        <a:spcBef>
                          <a:spcPts val="0"/>
                        </a:spcBef>
                        <a:spcAft>
                          <a:spcPts val="0"/>
                        </a:spcAft>
                      </a:pPr>
                      <a:r>
                        <a:rPr lang="en-US" sz="1100" dirty="0">
                          <a:solidFill>
                            <a:schemeClr val="bg1"/>
                          </a:solidFill>
                          <a:effectLst/>
                        </a:rPr>
                        <a:t>Add text to 22,26,G that voting should be f2f, Add text to 24 that voting shall be f2f</a:t>
                      </a:r>
                      <a:endParaRPr lang="en-US" sz="1100" dirty="0">
                        <a:solidFill>
                          <a:schemeClr val="bg1"/>
                        </a:solidFill>
                        <a:effectLs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solidFill>
                  </a:tcPr>
                </a:tc>
              </a:tr>
              <a:tr h="267335">
                <a:tc>
                  <a:txBody>
                    <a:bodyPr/>
                    <a:p>
                      <a:pPr marL="0" marR="0">
                        <a:lnSpc>
                          <a:spcPct val="105000"/>
                        </a:lnSpc>
                        <a:spcBef>
                          <a:spcPts val="0"/>
                        </a:spcBef>
                        <a:spcAft>
                          <a:spcPts val="0"/>
                        </a:spcAft>
                      </a:pPr>
                      <a:r>
                        <a:rPr lang="en-US" sz="1100" dirty="0">
                          <a:effectLst/>
                        </a:rPr>
                        <a:t>Ordinary e-meetings count towards voting rights</a:t>
                      </a:r>
                      <a:endParaRPr lang="en-US" sz="1100" dirty="0">
                        <a:effectLst/>
                        <a:latin typeface="Calibri" panose="020F0502020204030204" pitchFamily="34" charset="0"/>
                        <a:ea typeface="Calibri" panose="020F05020202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solidFill>
                  </a:tcPr>
                </a:tc>
                <a:tc>
                  <a:txBody>
                    <a:bodyPr/>
                    <a:p>
                      <a:pPr marL="0" marR="0">
                        <a:lnSpc>
                          <a:spcPct val="105000"/>
                        </a:lnSpc>
                        <a:spcBef>
                          <a:spcPts val="0"/>
                        </a:spcBef>
                        <a:spcAft>
                          <a:spcPts val="0"/>
                        </a:spcAft>
                      </a:pPr>
                      <a:r>
                        <a:rPr lang="en-US" sz="1100" dirty="0">
                          <a:solidFill>
                            <a:schemeClr val="bg1"/>
                          </a:solidFill>
                          <a:effectLst/>
                        </a:rPr>
                        <a:t>Move to main body except for voting hardship allowances</a:t>
                      </a:r>
                      <a:endParaRPr lang="en-US" sz="1100" dirty="0">
                        <a:solidFill>
                          <a:schemeClr val="bg1"/>
                        </a:solidFill>
                        <a:effectLs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solidFill>
                  </a:tcPr>
                </a:tc>
              </a:tr>
              <a:tr h="267335">
                <a:tc>
                  <a:txBody>
                    <a:bodyPr/>
                    <a:p>
                      <a:pPr marL="0" marR="0">
                        <a:lnSpc>
                          <a:spcPct val="105000"/>
                        </a:lnSpc>
                        <a:spcBef>
                          <a:spcPts val="0"/>
                        </a:spcBef>
                        <a:spcAft>
                          <a:spcPts val="0"/>
                        </a:spcAft>
                      </a:pPr>
                      <a:r>
                        <a:rPr lang="en-US" sz="1100">
                          <a:effectLst/>
                        </a:rPr>
                        <a:t>Normalize registration deadlines</a:t>
                      </a:r>
                      <a:endParaRPr lang="en-US" sz="1100">
                        <a:effectLst/>
                        <a:latin typeface="Calibri" panose="020F0502020204030204" pitchFamily="34" charset="0"/>
                        <a:ea typeface="Calibri" panose="020F05020202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solidFill>
                  </a:tcPr>
                </a:tc>
                <a:tc>
                  <a:txBody>
                    <a:bodyPr/>
                    <a:p>
                      <a:pPr marL="0" marR="0">
                        <a:lnSpc>
                          <a:spcPct val="105000"/>
                        </a:lnSpc>
                        <a:spcBef>
                          <a:spcPts val="0"/>
                        </a:spcBef>
                        <a:spcAft>
                          <a:spcPts val="0"/>
                        </a:spcAft>
                      </a:pPr>
                      <a:r>
                        <a:rPr lang="en-US" sz="1100" dirty="0">
                          <a:solidFill>
                            <a:schemeClr val="bg1"/>
                          </a:solidFill>
                          <a:effectLst/>
                        </a:rPr>
                        <a:t>Move to main body </a:t>
                      </a:r>
                      <a:endParaRPr lang="en-US" sz="1100" dirty="0">
                        <a:solidFill>
                          <a:schemeClr val="bg1"/>
                        </a:solidFill>
                        <a:effectLst/>
                        <a:latin typeface="Calibri" panose="020F0502020204030204" pitchFamily="34" charset="0"/>
                        <a:ea typeface="Calibri" panose="020F05020202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solidFill>
                  </a:tcPr>
                </a:tc>
              </a:tr>
              <a:tr h="443230">
                <a:tc>
                  <a:txBody>
                    <a:bodyPr/>
                    <a:p>
                      <a:pPr marL="0" marR="0">
                        <a:lnSpc>
                          <a:spcPct val="105000"/>
                        </a:lnSpc>
                        <a:spcBef>
                          <a:spcPts val="0"/>
                        </a:spcBef>
                        <a:spcAft>
                          <a:spcPts val="0"/>
                        </a:spcAft>
                      </a:pPr>
                      <a:r>
                        <a:rPr lang="en-US" sz="1100">
                          <a:effectLst/>
                        </a:rPr>
                        <a:t>Terminology cleanup: speakerphone-&gt; AV, paper ballots-&gt;ballots, etc.</a:t>
                      </a:r>
                      <a:endParaRPr lang="en-US" sz="1100">
                        <a:effectLst/>
                        <a:latin typeface="Calibri" panose="020F0502020204030204" pitchFamily="34" charset="0"/>
                        <a:ea typeface="Calibri" panose="020F05020202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solidFill>
                  </a:tcPr>
                </a:tc>
                <a:tc>
                  <a:txBody>
                    <a:bodyPr/>
                    <a:p>
                      <a:pPr marL="0" marR="0">
                        <a:lnSpc>
                          <a:spcPct val="105000"/>
                        </a:lnSpc>
                        <a:spcBef>
                          <a:spcPts val="0"/>
                        </a:spcBef>
                        <a:spcAft>
                          <a:spcPts val="0"/>
                        </a:spcAft>
                      </a:pPr>
                      <a:r>
                        <a:rPr lang="en-US" sz="1100" dirty="0">
                          <a:solidFill>
                            <a:schemeClr val="bg1"/>
                          </a:solidFill>
                          <a:effectLst/>
                        </a:rPr>
                        <a:t>Move to main body</a:t>
                      </a:r>
                      <a:endParaRPr lang="en-US" sz="1100" dirty="0">
                        <a:solidFill>
                          <a:schemeClr val="bg1"/>
                        </a:solidFill>
                        <a:effectLst/>
                        <a:latin typeface="Calibri" panose="020F0502020204030204" pitchFamily="34" charset="0"/>
                        <a:ea typeface="Calibri" panose="020F05020202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solidFill>
                  </a:tcPr>
                </a:tc>
              </a:tr>
            </a:tbl>
          </a:graphicData>
        </a:graphic>
      </p:graphicFrame>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Content Placeholder 1"/>
          <p:cNvSpPr>
            <a:spLocks noGrp="1"/>
          </p:cNvSpPr>
          <p:nvPr>
            <p:ph idx="1"/>
          </p:nvPr>
        </p:nvSpPr>
        <p:spPr>
          <a:xfrm>
            <a:off x="609600" y="1443990"/>
            <a:ext cx="10972800" cy="4867910"/>
          </a:xfrm>
        </p:spPr>
        <p:txBody>
          <a:bodyPr vert="horz" wrap="square" lIns="91440" tIns="45720" rIns="91440" bIns="45720" numCol="1" anchor="t" anchorCtr="0" compatLnSpc="1">
            <a:normAutofit/>
          </a:bodyPr>
          <a:lstStyle/>
          <a:p>
            <a:pPr marL="0" marR="0" lvl="0" indent="0" algn="l" defTabSz="914400" rtl="0" eaLnBrk="0" fontAlgn="base" latinLnBrk="0" hangingPunct="0">
              <a:lnSpc>
                <a:spcPct val="100000"/>
              </a:lnSpc>
              <a:spcBef>
                <a:spcPct val="20000"/>
              </a:spcBef>
              <a:spcAft>
                <a:spcPct val="0"/>
              </a:spcAft>
              <a:buClrTx/>
              <a:buSzTx/>
              <a:buFontTx/>
              <a:buNone/>
              <a:defRPr/>
            </a:pPr>
            <a:r>
              <a:rPr kumimoji="0" lang="en-US" altLang="en-US" sz="2400" b="0" i="0" u="none" strike="noStrike" kern="0" cap="none" spc="0" normalizeH="0" baseline="0" noProof="0" dirty="0">
                <a:ln>
                  <a:noFill/>
                </a:ln>
                <a:solidFill>
                  <a:schemeClr val="tx1"/>
                </a:solidFill>
                <a:effectLst/>
                <a:uLnTx/>
                <a:uFillTx/>
                <a:latin typeface="+mn-lt"/>
                <a:ea typeface="Arial" panose="020B0604020202020204" pitchFamily="34" charset="0"/>
                <a:cs typeface="+mn-ea"/>
              </a:rPr>
              <a:t>3GPP Remote Participation:</a:t>
            </a:r>
            <a:endParaRPr kumimoji="0" lang="en-US" altLang="en-US" sz="2400" b="0" i="0" u="none" strike="noStrike" kern="0" cap="none" spc="0" normalizeH="0" baseline="0" noProof="0" dirty="0">
              <a:ln>
                <a:noFill/>
              </a:ln>
              <a:solidFill>
                <a:schemeClr val="tx1"/>
              </a:solidFill>
              <a:effectLst/>
              <a:uLnTx/>
              <a:uFillTx/>
              <a:latin typeface="+mn-lt"/>
              <a:ea typeface="Arial" panose="020B0604020202020204" pitchFamily="34" charset="0"/>
              <a:cs typeface="+mn-ea"/>
            </a:endParaRPr>
          </a:p>
          <a:p>
            <a:pPr marL="0" marR="0" lvl="0" indent="0" algn="l" defTabSz="914400" rtl="0" eaLnBrk="0" fontAlgn="base" latinLnBrk="0" hangingPunct="0">
              <a:lnSpc>
                <a:spcPct val="100000"/>
              </a:lnSpc>
              <a:spcBef>
                <a:spcPct val="20000"/>
              </a:spcBef>
              <a:spcAft>
                <a:spcPct val="0"/>
              </a:spcAft>
              <a:buClrTx/>
              <a:buSzTx/>
              <a:buFontTx/>
              <a:buNone/>
              <a:defRPr/>
            </a:pPr>
            <a:r>
              <a:rPr kumimoji="0" lang="en-US" altLang="en-US" sz="2400" b="0" i="0" u="none" strike="noStrike" kern="0" cap="none" spc="0" normalizeH="0" baseline="0" noProof="0" dirty="0">
                <a:ln>
                  <a:noFill/>
                </a:ln>
                <a:solidFill>
                  <a:schemeClr val="tx1"/>
                </a:solidFill>
                <a:effectLst/>
                <a:uLnTx/>
                <a:uFillTx/>
                <a:latin typeface="+mn-lt"/>
                <a:ea typeface="Arial" panose="020B0604020202020204" pitchFamily="34" charset="0"/>
                <a:cs typeface="+mn-ea"/>
              </a:rPr>
              <a:t>Guidelines for supporting remote participation are available on the 3GPP website. The face to face meeting shall proceed even if there is loss or degradation of the capabilities provided for the remote participants.  In a meeting designated as face to face, only those participating face to face and checked in their participation (see F.4) are counted toward quorum or attendance.  Only those participating face to face at the meeting are allowed eligible to vote (provided assuming they are checked in and have voting rights) or raise an objection.</a:t>
            </a:r>
            <a:endParaRPr kumimoji="0" lang="en-US" altLang="en-US" sz="2400" b="0" i="0" u="none" strike="noStrike" kern="0" cap="none" spc="0" normalizeH="0" baseline="0" noProof="0" dirty="0">
              <a:ln>
                <a:noFill/>
              </a:ln>
              <a:solidFill>
                <a:schemeClr val="tx1"/>
              </a:solidFill>
              <a:effectLst/>
              <a:uLnTx/>
              <a:uFillTx/>
              <a:latin typeface="+mn-lt"/>
              <a:ea typeface="Arial" panose="020B0604020202020204" pitchFamily="34" charset="0"/>
              <a:cs typeface="+mn-ea"/>
            </a:endParaRPr>
          </a:p>
        </p:txBody>
      </p:sp>
      <p:sp>
        <p:nvSpPr>
          <p:cNvPr id="10242" name="Title 2"/>
          <p:cNvSpPr>
            <a:spLocks noGrp="1"/>
          </p:cNvSpPr>
          <p:nvPr>
            <p:ph type="title"/>
          </p:nvPr>
        </p:nvSpPr>
        <p:spPr/>
        <p:txBody>
          <a:bodyPr vert="horz" wrap="square" lIns="91440" tIns="45720" rIns="91440" bIns="45720" anchor="ctr" anchorCtr="0"/>
          <a:p>
            <a:r>
              <a:rPr lang="en-US" altLang="en-US" dirty="0"/>
              <a:t>Background (4)</a:t>
            </a:r>
            <a:endParaRPr lang="en-US" altLang="en-US" dirty="0"/>
          </a:p>
        </p:txBody>
      </p:sp>
      <p:sp>
        <p:nvSpPr>
          <p:cNvPr id="10243" name="Espace réservé du numéro de diapositive 3"/>
          <p:cNvSpPr>
            <a:spLocks noGrp="1"/>
          </p:cNvSpPr>
          <p:nvPr>
            <p:ph type="sldNum" sz="quarter" idx="10"/>
          </p:nvPr>
        </p:nvSpPr>
        <p:spPr>
          <a:noFill/>
          <a:ln>
            <a:noFill/>
          </a:ln>
        </p:spPr>
        <p:txBody>
          <a:bodyPr wrap="square" lIns="91440" tIns="45720" rIns="91440" bIns="45720" anchor="t" anchorCtr="0"/>
          <a:lstStyle>
            <a:lvl1pPr marL="0" lvl="0"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defRPr>
            </a:lvl1pPr>
            <a:lvl2pPr marL="457200" lvl="1"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2pPr>
            <a:lvl3pPr marL="914400" lvl="2"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3pPr>
            <a:lvl4pPr marL="1371600" lvl="3"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4pPr>
            <a:lvl5pPr marL="1828800" lvl="4"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5pPr>
          </a:lstStyle>
          <a:p>
            <a:pPr lvl="0" algn="ctr"/>
            <a:fld id="{9A0DB2DC-4C9A-4742-B13C-FB6460FD3503}" type="slidenum">
              <a:rPr lang="en-GB" altLang="fr-FR" sz="1100" dirty="0">
                <a:solidFill>
                  <a:schemeClr val="bg1"/>
                </a:solidFill>
              </a:rPr>
            </a:fld>
            <a:endParaRPr lang="en-GB" altLang="fr-FR" sz="1100" dirty="0">
              <a:solidFill>
                <a:schemeClr val="bg1"/>
              </a:solidFil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Content Placeholder 1"/>
          <p:cNvSpPr>
            <a:spLocks noGrp="1"/>
          </p:cNvSpPr>
          <p:nvPr>
            <p:ph idx="1"/>
          </p:nvPr>
        </p:nvSpPr>
        <p:spPr>
          <a:xfrm>
            <a:off x="609600" y="1443990"/>
            <a:ext cx="10972800" cy="4867910"/>
          </a:xfrm>
        </p:spPr>
        <p:txBody>
          <a:bodyPr vert="horz" wrap="square" lIns="91440" tIns="45720" rIns="91440" bIns="45720" numCol="1" anchor="t" anchorCtr="0" compatLnSpc="1">
            <a:normAutofit fontScale="70000"/>
          </a:bodyPr>
          <a:lstStyle/>
          <a:p>
            <a:pPr marL="0" marR="0" lvl="0" indent="0" algn="l" defTabSz="914400" rtl="0" eaLnBrk="0" fontAlgn="base" latinLnBrk="0" hangingPunct="0">
              <a:lnSpc>
                <a:spcPct val="100000"/>
              </a:lnSpc>
              <a:spcBef>
                <a:spcPct val="20000"/>
              </a:spcBef>
              <a:spcAft>
                <a:spcPct val="0"/>
              </a:spcAft>
              <a:buClrTx/>
              <a:buSzTx/>
              <a:buFontTx/>
              <a:buNone/>
              <a:defRPr/>
            </a:pPr>
            <a:r>
              <a:rPr kumimoji="0" lang="en-US" altLang="en-US" sz="2400" b="0" i="0" u="none" strike="noStrike" kern="0" cap="none" spc="0" normalizeH="0" baseline="0" noProof="0" dirty="0">
                <a:ln>
                  <a:noFill/>
                </a:ln>
                <a:solidFill>
                  <a:schemeClr val="tx1"/>
                </a:solidFill>
                <a:effectLst/>
                <a:uLnTx/>
                <a:uFillTx/>
                <a:latin typeface="+mn-lt"/>
                <a:ea typeface="Arial" panose="020B0604020202020204" pitchFamily="34" charset="0"/>
                <a:cs typeface="+mn-ea"/>
              </a:rPr>
              <a:t>WG Balance:</a:t>
            </a:r>
            <a:endParaRPr kumimoji="0" lang="en-US" altLang="en-US" sz="2400" b="0" i="0" u="none" strike="noStrike" kern="0" cap="none" spc="0" normalizeH="0" baseline="0" noProof="0" dirty="0">
              <a:ln>
                <a:noFill/>
              </a:ln>
              <a:solidFill>
                <a:schemeClr val="tx1"/>
              </a:solidFill>
              <a:effectLst/>
              <a:uLnTx/>
              <a:uFillTx/>
              <a:latin typeface="+mn-lt"/>
              <a:ea typeface="Arial" panose="020B0604020202020204" pitchFamily="34" charset="0"/>
              <a:cs typeface="+mn-ea"/>
            </a:endParaRPr>
          </a:p>
          <a:p>
            <a:pPr marL="0" marR="0" lvl="0" indent="0" algn="l" defTabSz="914400" rtl="0" eaLnBrk="0" fontAlgn="base" latinLnBrk="0" hangingPunct="0">
              <a:lnSpc>
                <a:spcPct val="100000"/>
              </a:lnSpc>
              <a:spcBef>
                <a:spcPct val="20000"/>
              </a:spcBef>
              <a:spcAft>
                <a:spcPct val="0"/>
              </a:spcAft>
              <a:buClrTx/>
              <a:buSzTx/>
              <a:buFontTx/>
              <a:buNone/>
              <a:defRPr/>
            </a:pPr>
            <a:r>
              <a:rPr kumimoji="0" lang="en-US" altLang="en-US" sz="2400" b="0" i="0" u="none" strike="noStrike" kern="0" cap="none" spc="0" normalizeH="0" baseline="0" noProof="0" dirty="0">
                <a:ln>
                  <a:noFill/>
                </a:ln>
                <a:solidFill>
                  <a:schemeClr val="tx1"/>
                </a:solidFill>
                <a:effectLst/>
                <a:uLnTx/>
                <a:uFillTx/>
                <a:latin typeface="+mn-lt"/>
                <a:ea typeface="Arial" panose="020B0604020202020204" pitchFamily="34" charset="0"/>
                <a:cs typeface="+mn-ea"/>
              </a:rPr>
              <a:t>Approved in PCG 53_17</a:t>
            </a:r>
            <a:endParaRPr kumimoji="0" lang="en-US" altLang="en-US" sz="2400" b="0" i="0" u="none" strike="noStrike" kern="0" cap="none" spc="0" normalizeH="0" baseline="0" noProof="0" dirty="0">
              <a:ln>
                <a:noFill/>
              </a:ln>
              <a:solidFill>
                <a:schemeClr val="tx1"/>
              </a:solidFill>
              <a:effectLst/>
              <a:uLnTx/>
              <a:uFillTx/>
              <a:latin typeface="+mn-lt"/>
              <a:ea typeface="Arial" panose="020B0604020202020204" pitchFamily="34" charset="0"/>
              <a:cs typeface="+mn-ea"/>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0" lang="en-US" altLang="en-US" sz="2400" b="0" i="0" u="none" strike="noStrike" kern="0" cap="none" spc="0" normalizeH="0" baseline="0" noProof="0" dirty="0">
              <a:ln>
                <a:noFill/>
              </a:ln>
              <a:solidFill>
                <a:schemeClr val="tx1"/>
              </a:solidFill>
              <a:effectLst/>
              <a:uLnTx/>
              <a:uFillTx/>
              <a:latin typeface="+mn-lt"/>
              <a:ea typeface="Arial" panose="020B0604020202020204" pitchFamily="34" charset="0"/>
              <a:cs typeface="+mn-ea"/>
            </a:endParaRPr>
          </a:p>
          <a:p>
            <a:pPr marL="0" marR="0" lvl="0" indent="0" algn="l" defTabSz="914400" rtl="0" eaLnBrk="0" fontAlgn="base" latinLnBrk="0" hangingPunct="0">
              <a:lnSpc>
                <a:spcPct val="100000"/>
              </a:lnSpc>
              <a:spcBef>
                <a:spcPct val="20000"/>
              </a:spcBef>
              <a:spcAft>
                <a:spcPct val="0"/>
              </a:spcAft>
              <a:buClrTx/>
              <a:buSzTx/>
              <a:buFontTx/>
              <a:buNone/>
              <a:defRPr/>
            </a:pPr>
            <a:r>
              <a:rPr kumimoji="0" lang="en-US" altLang="en-US" sz="2400" b="0" i="0" u="none" strike="noStrike" kern="0" cap="none" spc="0" normalizeH="0" baseline="0" noProof="0" dirty="0">
                <a:ln>
                  <a:noFill/>
                </a:ln>
                <a:solidFill>
                  <a:schemeClr val="tx1"/>
                </a:solidFill>
                <a:effectLst/>
                <a:uLnTx/>
                <a:uFillTx/>
                <a:latin typeface="+mn-lt"/>
                <a:ea typeface="Arial" panose="020B0604020202020204" pitchFamily="34" charset="0"/>
                <a:cs typeface="+mn-ea"/>
              </a:rPr>
              <a:t>Within a WG, the number of elected leaders (WG Chair and WG Vice Chairs) from IMs with the same Corporate OP Designation shall not exceed 2, unless no other candidate is available.</a:t>
            </a:r>
            <a:endParaRPr kumimoji="0" lang="en-US" altLang="en-US" sz="2400" b="0" i="0" u="none" strike="noStrike" kern="0" cap="none" spc="0" normalizeH="0" baseline="0" noProof="0" dirty="0">
              <a:ln>
                <a:noFill/>
              </a:ln>
              <a:solidFill>
                <a:schemeClr val="tx1"/>
              </a:solidFill>
              <a:effectLst/>
              <a:uLnTx/>
              <a:uFillTx/>
              <a:latin typeface="+mn-lt"/>
              <a:ea typeface="Arial" panose="020B0604020202020204" pitchFamily="34" charset="0"/>
              <a:cs typeface="+mn-ea"/>
            </a:endParaRPr>
          </a:p>
          <a:p>
            <a:pPr marL="0" marR="0" lvl="0" indent="0" algn="l" defTabSz="914400" rtl="0" eaLnBrk="0" fontAlgn="base" latinLnBrk="0" hangingPunct="0">
              <a:lnSpc>
                <a:spcPct val="100000"/>
              </a:lnSpc>
              <a:spcBef>
                <a:spcPct val="20000"/>
              </a:spcBef>
              <a:spcAft>
                <a:spcPct val="0"/>
              </a:spcAft>
              <a:buClrTx/>
              <a:buSzTx/>
              <a:buFontTx/>
              <a:buNone/>
              <a:defRPr/>
            </a:pPr>
            <a:r>
              <a:rPr kumimoji="0" lang="en-US" altLang="en-US" sz="2400" b="0" i="0" u="none" strike="noStrike" kern="0" cap="none" spc="0" normalizeH="0" baseline="0" noProof="0" dirty="0">
                <a:ln>
                  <a:noFill/>
                </a:ln>
                <a:solidFill>
                  <a:schemeClr val="tx1"/>
                </a:solidFill>
                <a:effectLst/>
                <a:uLnTx/>
                <a:uFillTx/>
                <a:latin typeface="+mn-lt"/>
                <a:ea typeface="Arial" panose="020B0604020202020204" pitchFamily="34" charset="0"/>
                <a:cs typeface="+mn-ea"/>
              </a:rPr>
              <a:t>A WG shall not have more than 1 elected leader (WG Chair or WG Vice Chair) from IMs with the same Corporate OP designation for more than 4 consecutive years [See Note 1], unless no other candidate is available.  Once a WG has had more than 1 elected leader from IMs with “Corporate OP designation-X” for 4 consecutive years [see Note 1], this WG shall not have more than 1 elected leader from IMs with “Corporate OP designation-X” for the subsequent 4 years [see Note 2], unless no other candidate is available. </a:t>
            </a:r>
            <a:endParaRPr kumimoji="0" lang="en-US" altLang="en-US" sz="2400" b="0" i="0" u="none" strike="noStrike" kern="0" cap="none" spc="0" normalizeH="0" baseline="0" noProof="0" dirty="0">
              <a:ln>
                <a:noFill/>
              </a:ln>
              <a:solidFill>
                <a:schemeClr val="tx1"/>
              </a:solidFill>
              <a:effectLst/>
              <a:uLnTx/>
              <a:uFillTx/>
              <a:latin typeface="+mn-lt"/>
              <a:ea typeface="Arial" panose="020B0604020202020204" pitchFamily="34" charset="0"/>
              <a:cs typeface="+mn-ea"/>
            </a:endParaRPr>
          </a:p>
          <a:p>
            <a:pPr marL="0" marR="0" lvl="0" indent="0" algn="l" defTabSz="914400" rtl="0" eaLnBrk="0" fontAlgn="base" latinLnBrk="0" hangingPunct="0">
              <a:lnSpc>
                <a:spcPct val="100000"/>
              </a:lnSpc>
              <a:spcBef>
                <a:spcPct val="20000"/>
              </a:spcBef>
              <a:spcAft>
                <a:spcPct val="0"/>
              </a:spcAft>
              <a:buClrTx/>
              <a:buSzTx/>
              <a:buFontTx/>
              <a:buNone/>
              <a:defRPr/>
            </a:pPr>
            <a:r>
              <a:rPr kumimoji="0" lang="en-US" altLang="en-US" sz="2400" b="0" i="0" u="none" strike="noStrike" kern="0" cap="none" spc="0" normalizeH="0" baseline="0" noProof="0" dirty="0">
                <a:ln>
                  <a:noFill/>
                </a:ln>
                <a:solidFill>
                  <a:schemeClr val="tx1"/>
                </a:solidFill>
                <a:effectLst/>
                <a:uLnTx/>
                <a:uFillTx/>
                <a:latin typeface="+mn-lt"/>
                <a:ea typeface="Arial" panose="020B0604020202020204" pitchFamily="34" charset="0"/>
                <a:cs typeface="+mn-ea"/>
              </a:rPr>
              <a:t>Note 1: 4 consecutive years is counted as the quarter in which the election is occurring, and the 15 previous calendar quarters.  A Corporate OP designation-X is considered to have more than 1 elected leader if at any time during a quarter, there is simultaneously more than 1 elected leader from Corporate OP designation-X.</a:t>
            </a:r>
            <a:endParaRPr kumimoji="0" lang="en-US" altLang="en-US" sz="2400" b="0" i="0" u="none" strike="noStrike" kern="0" cap="none" spc="0" normalizeH="0" baseline="0" noProof="0" dirty="0">
              <a:ln>
                <a:noFill/>
              </a:ln>
              <a:solidFill>
                <a:schemeClr val="tx1"/>
              </a:solidFill>
              <a:effectLst/>
              <a:uLnTx/>
              <a:uFillTx/>
              <a:latin typeface="+mn-lt"/>
              <a:ea typeface="Arial" panose="020B0604020202020204" pitchFamily="34" charset="0"/>
              <a:cs typeface="+mn-ea"/>
            </a:endParaRPr>
          </a:p>
          <a:p>
            <a:pPr marL="0" marR="0" lvl="0" indent="0" algn="l" defTabSz="914400" rtl="0" eaLnBrk="0" fontAlgn="base" latinLnBrk="0" hangingPunct="0">
              <a:lnSpc>
                <a:spcPct val="100000"/>
              </a:lnSpc>
              <a:spcBef>
                <a:spcPct val="20000"/>
              </a:spcBef>
              <a:spcAft>
                <a:spcPct val="0"/>
              </a:spcAft>
              <a:buClrTx/>
              <a:buSzTx/>
              <a:buFontTx/>
              <a:buNone/>
              <a:defRPr/>
            </a:pPr>
            <a:r>
              <a:rPr kumimoji="0" lang="en-US" altLang="en-US" sz="2400" b="0" i="0" u="none" strike="noStrike" kern="0" cap="none" spc="0" normalizeH="0" baseline="0" noProof="0" dirty="0">
                <a:ln>
                  <a:noFill/>
                </a:ln>
                <a:solidFill>
                  <a:schemeClr val="tx1"/>
                </a:solidFill>
                <a:effectLst/>
                <a:uLnTx/>
                <a:uFillTx/>
                <a:latin typeface="+mn-lt"/>
                <a:ea typeface="Arial" panose="020B0604020202020204" pitchFamily="34" charset="0"/>
                <a:cs typeface="+mn-ea"/>
              </a:rPr>
              <a:t>Note 2: Subsequent 4 years is counted as the remainder of the quarter in which the election is occurring, and the 15 subsequent calendar quarters. A Corporate OP designation-X is considered to have more than 1 elected leader if at any time in a quarter, there is simultaneously more than 1 elected leader from Corporate OP designation-X.</a:t>
            </a:r>
            <a:endParaRPr kumimoji="0" lang="en-US" altLang="en-US" sz="2400" b="0" i="0" u="none" strike="noStrike" kern="0" cap="none" spc="0" normalizeH="0" baseline="0" noProof="0" dirty="0">
              <a:ln>
                <a:noFill/>
              </a:ln>
              <a:solidFill>
                <a:schemeClr val="tx1"/>
              </a:solidFill>
              <a:effectLst/>
              <a:uLnTx/>
              <a:uFillTx/>
              <a:latin typeface="+mn-lt"/>
              <a:ea typeface="Arial" panose="020B0604020202020204" pitchFamily="34" charset="0"/>
              <a:cs typeface="+mn-ea"/>
            </a:endParaRPr>
          </a:p>
        </p:txBody>
      </p:sp>
      <p:sp>
        <p:nvSpPr>
          <p:cNvPr id="10242" name="Title 2"/>
          <p:cNvSpPr>
            <a:spLocks noGrp="1"/>
          </p:cNvSpPr>
          <p:nvPr>
            <p:ph type="title"/>
          </p:nvPr>
        </p:nvSpPr>
        <p:spPr/>
        <p:txBody>
          <a:bodyPr vert="horz" wrap="square" lIns="91440" tIns="45720" rIns="91440" bIns="45720" anchor="ctr" anchorCtr="0"/>
          <a:p>
            <a:r>
              <a:rPr lang="en-US" altLang="en-US" dirty="0"/>
              <a:t>Background (4)</a:t>
            </a:r>
            <a:endParaRPr lang="en-US" altLang="en-US" dirty="0"/>
          </a:p>
        </p:txBody>
      </p:sp>
      <p:sp>
        <p:nvSpPr>
          <p:cNvPr id="10243" name="Espace réservé du numéro de diapositive 3"/>
          <p:cNvSpPr>
            <a:spLocks noGrp="1"/>
          </p:cNvSpPr>
          <p:nvPr>
            <p:ph type="sldNum" sz="quarter" idx="10"/>
          </p:nvPr>
        </p:nvSpPr>
        <p:spPr>
          <a:noFill/>
          <a:ln>
            <a:noFill/>
          </a:ln>
        </p:spPr>
        <p:txBody>
          <a:bodyPr wrap="square" lIns="91440" tIns="45720" rIns="91440" bIns="45720" anchor="t" anchorCtr="0"/>
          <a:lstStyle>
            <a:lvl1pPr marL="0" lvl="0"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defRPr>
            </a:lvl1pPr>
            <a:lvl2pPr marL="457200" lvl="1"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2pPr>
            <a:lvl3pPr marL="914400" lvl="2"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3pPr>
            <a:lvl4pPr marL="1371600" lvl="3"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4pPr>
            <a:lvl5pPr marL="1828800" lvl="4"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5pPr>
          </a:lstStyle>
          <a:p>
            <a:pPr lvl="0" algn="ctr"/>
            <a:fld id="{9A0DB2DC-4C9A-4742-B13C-FB6460FD3503}" type="slidenum">
              <a:rPr lang="en-GB" altLang="fr-FR" sz="1100" dirty="0">
                <a:solidFill>
                  <a:schemeClr val="bg1"/>
                </a:solidFill>
              </a:rPr>
            </a:fld>
            <a:endParaRPr lang="en-GB" altLang="fr-FR" sz="1100" dirty="0">
              <a:solidFill>
                <a:schemeClr val="bg1"/>
              </a:solidFill>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0242" name="Content Placeholder 1"/>
          <p:cNvSpPr>
            <a:spLocks noGrp="1" noChangeArrowheads="1"/>
          </p:cNvSpPr>
          <p:nvPr>
            <p:ph idx="1"/>
          </p:nvPr>
        </p:nvSpPr>
        <p:spPr bwMode="auto">
          <a:effectLst/>
          <a:scene3d>
            <a:camera prst="orthographicFront"/>
            <a:lightRig rig="balanced" dir="t"/>
          </a:scene3d>
          <a:sp3d prstMaterial="plastic"/>
        </p:spPr>
        <p:txBody>
          <a:bodyPr vert="horz" wrap="square" lIns="91440" tIns="45720" rIns="91440" bIns="45720" numCol="1" anchor="t" anchorCtr="0" compatLnSpc="1"/>
          <a:lstStyle/>
          <a:p>
            <a:pPr marL="342900" marR="0" lvl="0" indent="-342900" algn="l" defTabSz="914400" rtl="0" eaLnBrk="0" fontAlgn="base" latinLnBrk="0" hangingPunct="0">
              <a:lnSpc>
                <a:spcPct val="100000"/>
              </a:lnSpc>
              <a:spcBef>
                <a:spcPct val="20000"/>
              </a:spcBef>
              <a:spcAft>
                <a:spcPct val="0"/>
              </a:spcAft>
              <a:buClrTx/>
              <a:buSzTx/>
              <a:buFontTx/>
              <a:buBlip>
                <a:blip r:embed="rId1"/>
              </a:buBlip>
              <a:defRPr/>
            </a:pPr>
            <a:r>
              <a:rPr kumimoji="0" lang="en-US" altLang="en-US" sz="2800" b="0" i="0" u="none" strike="noStrike" kern="0" cap="none" spc="0" normalizeH="0" baseline="0" noProof="0" dirty="0">
                <a:ln>
                  <a:noFill/>
                </a:ln>
                <a:solidFill>
                  <a:srgbClr val="FF0000"/>
                </a:solidFill>
                <a:effectLst/>
                <a:highlight>
                  <a:srgbClr val="FFFF00"/>
                </a:highlight>
                <a:uLnTx/>
                <a:uFillTx/>
                <a:latin typeface="+mn-lt"/>
                <a:ea typeface="+mn-ea"/>
                <a:cs typeface="+mn-cs"/>
              </a:rPr>
              <a:t>RAN3 #127</a:t>
            </a:r>
            <a:r>
              <a:rPr kumimoji="0" lang="en-US" altLang="en-US" sz="2800" b="0" i="0" u="none" strike="noStrike" kern="0" cap="none" spc="0" normalizeH="0" baseline="0" noProof="0" dirty="0">
                <a:ln>
                  <a:noFill/>
                </a:ln>
                <a:solidFill>
                  <a:srgbClr val="FF0000"/>
                </a:solidFill>
                <a:effectLst/>
                <a:uLnTx/>
                <a:uFillTx/>
                <a:latin typeface="+mn-lt"/>
                <a:ea typeface="+mn-ea"/>
                <a:cs typeface="+mn-cs"/>
              </a:rPr>
              <a:t> shall have full decision power</a:t>
            </a:r>
            <a:endParaRPr kumimoji="0" lang="en-US" altLang="en-US" sz="2800" b="0" i="0" u="none" strike="noStrike" kern="0" cap="none" spc="0" normalizeH="0" baseline="0" noProof="0" dirty="0">
              <a:ln>
                <a:noFill/>
              </a:ln>
              <a:solidFill>
                <a:srgbClr val="FF0000"/>
              </a:solidFill>
              <a:effectLst/>
              <a:uLnTx/>
              <a:uFillTx/>
              <a:latin typeface="+mn-lt"/>
              <a:ea typeface="+mn-ea"/>
              <a:cs typeface="+mn-cs"/>
            </a:endParaRPr>
          </a:p>
          <a:p>
            <a:pPr marL="742950" marR="0" lvl="1" indent="-285750" algn="l" defTabSz="914400" rtl="0" eaLnBrk="0" fontAlgn="base" latinLnBrk="0" hangingPunct="0">
              <a:lnSpc>
                <a:spcPct val="100000"/>
              </a:lnSpc>
              <a:spcBef>
                <a:spcPct val="20000"/>
              </a:spcBef>
              <a:spcAft>
                <a:spcPct val="0"/>
              </a:spcAft>
              <a:buClr>
                <a:srgbClr val="C00000"/>
              </a:buClr>
              <a:buSzTx/>
              <a:buFont typeface="Arial" panose="020B0604020202020204" pitchFamily="34" charset="0"/>
              <a:buChar char="•"/>
              <a:defRPr/>
            </a:pPr>
            <a:r>
              <a:rPr kumimoji="0" lang="en-US" altLang="en-US" sz="2400" b="0" i="0" u="none" strike="noStrike" kern="0" cap="none" spc="0" normalizeH="0" baseline="0" noProof="0" dirty="0">
                <a:ln>
                  <a:noFill/>
                </a:ln>
                <a:solidFill>
                  <a:schemeClr val="tx1"/>
                </a:solidFill>
                <a:effectLst/>
                <a:uLnTx/>
                <a:uFillTx/>
                <a:latin typeface="+mn-lt"/>
              </a:rPr>
              <a:t>Formal agreements are made in the “online” part</a:t>
            </a:r>
            <a:endParaRPr kumimoji="0" lang="en-US" altLang="en-US" sz="2400" b="0" i="0" u="none" strike="noStrike" kern="0" cap="none" spc="0" normalizeH="0" baseline="0" noProof="0" dirty="0">
              <a:ln>
                <a:noFill/>
              </a:ln>
              <a:solidFill>
                <a:schemeClr val="tx1"/>
              </a:solidFill>
              <a:effectLst/>
              <a:uLnTx/>
              <a:uFillTx/>
              <a:latin typeface="+mn-lt"/>
            </a:endParaRPr>
          </a:p>
          <a:p>
            <a:pPr marL="742950" marR="0" lvl="1" indent="-285750" algn="l" defTabSz="914400" rtl="0" eaLnBrk="0" fontAlgn="base" latinLnBrk="0" hangingPunct="0">
              <a:lnSpc>
                <a:spcPct val="100000"/>
              </a:lnSpc>
              <a:spcBef>
                <a:spcPct val="20000"/>
              </a:spcBef>
              <a:spcAft>
                <a:spcPct val="0"/>
              </a:spcAft>
              <a:buClr>
                <a:srgbClr val="C00000"/>
              </a:buClr>
              <a:buSzTx/>
              <a:buFont typeface="Arial" panose="020B0604020202020204" pitchFamily="34" charset="0"/>
              <a:buChar char="•"/>
              <a:defRPr/>
            </a:pPr>
            <a:r>
              <a:rPr kumimoji="0" lang="en-US" altLang="en-US" sz="2400" b="0" i="0" u="none" strike="noStrike" kern="0" cap="none" spc="0" normalizeH="0" baseline="0" noProof="0" dirty="0">
                <a:ln>
                  <a:noFill/>
                </a:ln>
                <a:solidFill>
                  <a:schemeClr val="tx1"/>
                </a:solidFill>
                <a:effectLst/>
                <a:uLnTx/>
                <a:uFillTx/>
                <a:latin typeface="+mn-lt"/>
              </a:rPr>
              <a:t>“Offline” discussions can propose agreements, working assumptions, etc., to be adopted in an “online” session</a:t>
            </a:r>
            <a:endParaRPr kumimoji="0" lang="en-US" altLang="en-US" sz="2400" b="0" i="0" u="none" strike="noStrike" kern="0" cap="none" spc="0" normalizeH="0" baseline="0" noProof="0" dirty="0">
              <a:ln>
                <a:noFill/>
              </a:ln>
              <a:solidFill>
                <a:schemeClr val="tx1"/>
              </a:solidFill>
              <a:effectLst/>
              <a:uLnTx/>
              <a:uFillTx/>
              <a:latin typeface="+mn-lt"/>
            </a:endParaRPr>
          </a:p>
          <a:p>
            <a:pPr marL="342900" marR="0" lvl="0" indent="-342900" algn="l" defTabSz="914400" rtl="0" eaLnBrk="0" fontAlgn="base" latinLnBrk="0" hangingPunct="0">
              <a:lnSpc>
                <a:spcPct val="100000"/>
              </a:lnSpc>
              <a:spcBef>
                <a:spcPct val="20000"/>
              </a:spcBef>
              <a:spcAft>
                <a:spcPct val="0"/>
              </a:spcAft>
              <a:buClrTx/>
              <a:buSzTx/>
              <a:buFontTx/>
              <a:buBlip>
                <a:blip r:embed="rId1"/>
              </a:buBlip>
              <a:defRPr/>
            </a:pPr>
            <a:r>
              <a:rPr kumimoji="0" lang="en-US" altLang="en-US" sz="2800" b="0" i="0" u="none" strike="noStrike" kern="0" cap="none" spc="0" normalizeH="0" baseline="0" noProof="0" dirty="0">
                <a:ln>
                  <a:noFill/>
                </a:ln>
                <a:solidFill>
                  <a:srgbClr val="FF0000"/>
                </a:solidFill>
                <a:effectLst/>
                <a:highlight>
                  <a:srgbClr val="FFFF00"/>
                </a:highlight>
                <a:uLnTx/>
                <a:uFillTx/>
                <a:latin typeface="+mn-lt"/>
                <a:ea typeface="+mn-ea"/>
                <a:cs typeface="+mn-cs"/>
              </a:rPr>
              <a:t>RAN3 #127 takes place on 17 - 21 Feb</a:t>
            </a:r>
            <a:endParaRPr kumimoji="0" lang="en-US" altLang="en-US" sz="2800" b="0" i="0" u="none" strike="noStrike" kern="0" cap="none" spc="0" normalizeH="0" baseline="0" noProof="0" dirty="0">
              <a:ln>
                <a:noFill/>
              </a:ln>
              <a:solidFill>
                <a:srgbClr val="FF0000"/>
              </a:solidFill>
              <a:effectLst/>
              <a:highlight>
                <a:srgbClr val="FFFF00"/>
              </a:highlight>
              <a:uLnTx/>
              <a:uFillTx/>
              <a:latin typeface="+mn-lt"/>
              <a:ea typeface="+mn-ea"/>
              <a:cs typeface="+mn-cs"/>
            </a:endParaRPr>
          </a:p>
          <a:p>
            <a:pPr marL="742950" marR="0" lvl="1" indent="-285750" algn="l" defTabSz="914400" rtl="0" eaLnBrk="0" fontAlgn="base" latinLnBrk="0" hangingPunct="0">
              <a:lnSpc>
                <a:spcPct val="100000"/>
              </a:lnSpc>
              <a:spcBef>
                <a:spcPct val="20000"/>
              </a:spcBef>
              <a:spcAft>
                <a:spcPct val="0"/>
              </a:spcAft>
              <a:buClr>
                <a:srgbClr val="C00000"/>
              </a:buClr>
              <a:buSzTx/>
              <a:buFont typeface="Arial" panose="020B0604020202020204" pitchFamily="34" charset="0"/>
              <a:buChar char="•"/>
              <a:defRPr/>
            </a:pPr>
            <a:r>
              <a:rPr kumimoji="0" lang="en-US" altLang="en-US" sz="2400" b="0" i="0" u="none" strike="noStrike" kern="0" cap="none" spc="0" normalizeH="0" baseline="0" noProof="0" dirty="0">
                <a:ln>
                  <a:noFill/>
                </a:ln>
                <a:solidFill>
                  <a:schemeClr val="tx1"/>
                </a:solidFill>
                <a:effectLst/>
                <a:highlight>
                  <a:srgbClr val="FFFF00"/>
                </a:highlight>
                <a:uLnTx/>
                <a:uFillTx/>
                <a:latin typeface="+mn-lt"/>
                <a:cs typeface="+mn-ea"/>
              </a:rPr>
              <a:t>Daily conference calls will take place 17 -21 Feb (“online” part for remote participants)</a:t>
            </a:r>
            <a:endParaRPr kumimoji="0" lang="en-US" altLang="en-US" sz="2400" b="0" i="0" u="none" strike="noStrike" kern="0" cap="none" spc="0" normalizeH="0" baseline="0" noProof="0" dirty="0">
              <a:ln>
                <a:noFill/>
              </a:ln>
              <a:solidFill>
                <a:schemeClr val="tx1"/>
              </a:solidFill>
              <a:effectLst/>
              <a:uLnTx/>
              <a:uFillTx/>
              <a:latin typeface="+mn-lt"/>
            </a:endParaRPr>
          </a:p>
          <a:p>
            <a:pPr marL="742950" marR="0" lvl="1" indent="-285750" algn="l" defTabSz="914400" rtl="0" eaLnBrk="0" fontAlgn="base" latinLnBrk="0" hangingPunct="0">
              <a:lnSpc>
                <a:spcPct val="100000"/>
              </a:lnSpc>
              <a:spcBef>
                <a:spcPct val="20000"/>
              </a:spcBef>
              <a:spcAft>
                <a:spcPct val="0"/>
              </a:spcAft>
              <a:buClr>
                <a:srgbClr val="C00000"/>
              </a:buClr>
              <a:buSzTx/>
              <a:buFont typeface="Arial" panose="020B0604020202020204" pitchFamily="34" charset="0"/>
              <a:buChar char="•"/>
              <a:defRPr/>
            </a:pPr>
            <a:r>
              <a:rPr kumimoji="0" lang="en-US" altLang="en-US" sz="2400" b="0" i="0" u="none" strike="noStrike" kern="0" cap="none" spc="0" normalizeH="0" baseline="0" noProof="0" dirty="0">
                <a:ln>
                  <a:noFill/>
                </a:ln>
                <a:solidFill>
                  <a:schemeClr val="tx1"/>
                </a:solidFill>
                <a:effectLst/>
                <a:highlight>
                  <a:srgbClr val="FFFF00"/>
                </a:highlight>
                <a:uLnTx/>
                <a:uFillTx/>
                <a:latin typeface="+mn-lt"/>
                <a:cs typeface="+mn-ea"/>
              </a:rPr>
              <a:t>Officially organized f2f “Offline” discussions </a:t>
            </a:r>
            <a:endParaRPr kumimoji="0" lang="en-US" altLang="en-US" sz="2400" b="0" i="0" u="none" strike="noStrike" kern="0" cap="none" spc="0" normalizeH="0" baseline="0" noProof="0" dirty="0">
              <a:ln>
                <a:noFill/>
              </a:ln>
              <a:solidFill>
                <a:schemeClr val="tx1"/>
              </a:solidFill>
              <a:effectLst/>
              <a:highlight>
                <a:srgbClr val="FFFF00"/>
              </a:highlight>
              <a:uLnTx/>
              <a:uFillTx/>
              <a:latin typeface="+mn-lt"/>
              <a:cs typeface="+mn-ea"/>
            </a:endParaRPr>
          </a:p>
          <a:p>
            <a:pPr marL="1143000" marR="0" lvl="2" indent="-228600" algn="l" defTabSz="914400" rtl="0" eaLnBrk="0" fontAlgn="base" latinLnBrk="0" hangingPunct="0">
              <a:lnSpc>
                <a:spcPct val="100000"/>
              </a:lnSpc>
              <a:spcBef>
                <a:spcPct val="20000"/>
              </a:spcBef>
              <a:spcAft>
                <a:spcPct val="0"/>
              </a:spcAft>
              <a:buClrTx/>
              <a:buSzTx/>
              <a:buFont typeface="Arial" panose="020B0604020202020204" pitchFamily="34" charset="0"/>
              <a:buChar char="•"/>
              <a:defRPr/>
            </a:pPr>
            <a:r>
              <a:rPr kumimoji="0" lang="en-US" altLang="en-US" sz="2400" b="0" i="0" u="none" strike="noStrike" kern="0" cap="none" spc="0" normalizeH="0" baseline="0" noProof="0" dirty="0">
                <a:ln>
                  <a:noFill/>
                </a:ln>
                <a:solidFill>
                  <a:schemeClr val="tx1"/>
                </a:solidFill>
                <a:effectLst/>
                <a:highlight>
                  <a:srgbClr val="FFFF00"/>
                </a:highlight>
                <a:uLnTx/>
                <a:uFillTx/>
                <a:latin typeface="+mn-lt"/>
                <a:cs typeface="+mn-ea"/>
              </a:rPr>
              <a:t>Set up during the meeting by Chair, Vice-Chairs</a:t>
            </a:r>
            <a:endParaRPr kumimoji="0" lang="en-US" altLang="en-US" sz="2000" b="0" i="0" u="none" strike="noStrike" kern="0" cap="none" spc="0" normalizeH="0" baseline="0" noProof="0" dirty="0">
              <a:ln>
                <a:noFill/>
              </a:ln>
              <a:solidFill>
                <a:schemeClr val="tx1"/>
              </a:solidFill>
              <a:effectLst/>
              <a:uLnTx/>
              <a:uFillTx/>
              <a:latin typeface="+mn-lt"/>
            </a:endParaRPr>
          </a:p>
          <a:p>
            <a:pPr marL="685800" marR="0" lvl="1" indent="-228600" algn="l" defTabSz="914400" rtl="0" eaLnBrk="0" fontAlgn="base" latinLnBrk="0" hangingPunct="0">
              <a:lnSpc>
                <a:spcPct val="100000"/>
              </a:lnSpc>
              <a:spcBef>
                <a:spcPct val="20000"/>
              </a:spcBef>
              <a:spcAft>
                <a:spcPct val="0"/>
              </a:spcAft>
              <a:buClrTx/>
              <a:buSzTx/>
              <a:buFont typeface="Arial" panose="020B0604020202020204" pitchFamily="34" charset="0"/>
              <a:buChar char="•"/>
              <a:defRPr/>
            </a:pPr>
            <a:endParaRPr kumimoji="0" lang="en-US" altLang="en-US" sz="2400" b="0" i="0" u="none" strike="noStrike" kern="0" cap="none" spc="0" normalizeH="0" baseline="0" noProof="0" dirty="0">
              <a:ln>
                <a:noFill/>
              </a:ln>
              <a:solidFill>
                <a:schemeClr val="tx1"/>
              </a:solidFill>
              <a:effectLst/>
              <a:uLnTx/>
              <a:uFillTx/>
              <a:latin typeface="+mn-lt"/>
              <a:cs typeface="+mn-ea"/>
            </a:endParaRPr>
          </a:p>
        </p:txBody>
      </p:sp>
      <p:sp>
        <p:nvSpPr>
          <p:cNvPr id="12290" name="Title 2"/>
          <p:cNvSpPr>
            <a:spLocks noGrp="1"/>
          </p:cNvSpPr>
          <p:nvPr>
            <p:ph type="title"/>
          </p:nvPr>
        </p:nvSpPr>
        <p:spPr/>
        <p:txBody>
          <a:bodyPr vert="horz" wrap="square" lIns="91440" tIns="45720" rIns="91440" bIns="45720" anchor="ctr" anchorCtr="0"/>
          <a:p>
            <a:r>
              <a:rPr lang="en-US" altLang="en-US" dirty="0"/>
              <a:t>Guidelines (1)</a:t>
            </a:r>
            <a:endParaRPr lang="en-US" altLang="en-US" dirty="0"/>
          </a:p>
        </p:txBody>
      </p:sp>
      <p:sp>
        <p:nvSpPr>
          <p:cNvPr id="12291" name="Espace réservé du numéro de diapositive 3"/>
          <p:cNvSpPr>
            <a:spLocks noGrp="1"/>
          </p:cNvSpPr>
          <p:nvPr>
            <p:ph type="sldNum" sz="quarter" idx="10"/>
          </p:nvPr>
        </p:nvSpPr>
        <p:spPr>
          <a:noFill/>
          <a:ln>
            <a:noFill/>
          </a:ln>
        </p:spPr>
        <p:txBody>
          <a:bodyPr wrap="square" lIns="91440" tIns="45720" rIns="91440" bIns="45720" anchor="t" anchorCtr="0"/>
          <a:lstStyle>
            <a:lvl1pPr marL="0" lvl="0"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defRPr>
            </a:lvl1pPr>
            <a:lvl2pPr marL="457200" lvl="1"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2pPr>
            <a:lvl3pPr marL="914400" lvl="2"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3pPr>
            <a:lvl4pPr marL="1371600" lvl="3"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4pPr>
            <a:lvl5pPr marL="1828800" lvl="4"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5pPr>
          </a:lstStyle>
          <a:p>
            <a:pPr lvl="0" algn="ctr"/>
            <a:fld id="{9A0DB2DC-4C9A-4742-B13C-FB6460FD3503}" type="slidenum">
              <a:rPr lang="en-GB" altLang="fr-FR" sz="1100" dirty="0">
                <a:solidFill>
                  <a:schemeClr val="bg1"/>
                </a:solidFill>
              </a:rPr>
            </a:fld>
            <a:endParaRPr lang="en-GB" altLang="fr-FR" sz="1100" dirty="0">
              <a:solidFill>
                <a:schemeClr val="bg1"/>
              </a:solidFill>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3313" name="Content Placeholder 1"/>
          <p:cNvSpPr>
            <a:spLocks noGrp="1"/>
          </p:cNvSpPr>
          <p:nvPr>
            <p:ph idx="1"/>
          </p:nvPr>
        </p:nvSpPr>
        <p:spPr/>
        <p:txBody>
          <a:bodyPr vert="horz" wrap="square" lIns="91440" tIns="45720" rIns="91440" bIns="45720" anchor="t" anchorCtr="0"/>
          <a:p>
            <a:r>
              <a:rPr lang="en-US" altLang="en-US" dirty="0"/>
              <a:t>Critical LSs may be handled</a:t>
            </a:r>
            <a:endParaRPr lang="en-US" altLang="en-US" dirty="0"/>
          </a:p>
          <a:p>
            <a:pPr lvl="1"/>
            <a:r>
              <a:rPr lang="en-US" altLang="en-US" dirty="0"/>
              <a:t>Identified during preparation phase</a:t>
            </a:r>
            <a:endParaRPr lang="en-US" altLang="en-US" dirty="0"/>
          </a:p>
          <a:p>
            <a:r>
              <a:rPr lang="en-US" altLang="en-US" dirty="0"/>
              <a:t>Sections of the Agenda which are greyed-out are not expected to be treated</a:t>
            </a:r>
            <a:endParaRPr lang="en-US" altLang="en-US" dirty="0"/>
          </a:p>
        </p:txBody>
      </p:sp>
      <p:sp>
        <p:nvSpPr>
          <p:cNvPr id="13314" name="Title 2"/>
          <p:cNvSpPr>
            <a:spLocks noGrp="1"/>
          </p:cNvSpPr>
          <p:nvPr>
            <p:ph type="title"/>
          </p:nvPr>
        </p:nvSpPr>
        <p:spPr/>
        <p:txBody>
          <a:bodyPr vert="horz" wrap="square" lIns="91440" tIns="45720" rIns="91440" bIns="45720" anchor="ctr" anchorCtr="0"/>
          <a:p>
            <a:r>
              <a:rPr lang="en-US" altLang="en-US" dirty="0"/>
              <a:t>Guidelines (2)</a:t>
            </a:r>
            <a:endParaRPr lang="en-US" altLang="en-US" dirty="0"/>
          </a:p>
        </p:txBody>
      </p:sp>
      <p:sp>
        <p:nvSpPr>
          <p:cNvPr id="13315" name="Espace réservé du numéro de diapositive 3"/>
          <p:cNvSpPr>
            <a:spLocks noGrp="1"/>
          </p:cNvSpPr>
          <p:nvPr>
            <p:ph type="sldNum" sz="quarter" idx="10"/>
          </p:nvPr>
        </p:nvSpPr>
        <p:spPr>
          <a:noFill/>
          <a:ln>
            <a:noFill/>
          </a:ln>
        </p:spPr>
        <p:txBody>
          <a:bodyPr wrap="square" lIns="91440" tIns="45720" rIns="91440" bIns="45720" anchor="t" anchorCtr="0"/>
          <a:lstStyle>
            <a:lvl1pPr marL="0" lvl="0"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defRPr>
            </a:lvl1pPr>
            <a:lvl2pPr marL="457200" lvl="1"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2pPr>
            <a:lvl3pPr marL="914400" lvl="2"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3pPr>
            <a:lvl4pPr marL="1371600" lvl="3"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4pPr>
            <a:lvl5pPr marL="1828800" lvl="4"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5pPr>
          </a:lstStyle>
          <a:p>
            <a:pPr lvl="0" algn="ctr"/>
            <a:fld id="{9A0DB2DC-4C9A-4742-B13C-FB6460FD3503}" type="slidenum">
              <a:rPr lang="en-GB" altLang="fr-FR" sz="1100" dirty="0">
                <a:solidFill>
                  <a:schemeClr val="bg1"/>
                </a:solidFill>
              </a:rPr>
            </a:fld>
            <a:endParaRPr lang="en-GB" altLang="fr-FR" sz="1100" dirty="0">
              <a:solidFill>
                <a:schemeClr val="bg1"/>
              </a:solidFill>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4337" name="Content Placeholder 1"/>
          <p:cNvSpPr>
            <a:spLocks noGrp="1"/>
          </p:cNvSpPr>
          <p:nvPr>
            <p:ph idx="1"/>
          </p:nvPr>
        </p:nvSpPr>
        <p:spPr>
          <a:xfrm>
            <a:off x="609600" y="1342390"/>
            <a:ext cx="10972800" cy="5067935"/>
          </a:xfrm>
        </p:spPr>
        <p:txBody>
          <a:bodyPr vert="horz" wrap="square" lIns="91440" tIns="45720" rIns="91440" bIns="45720" anchor="t" anchorCtr="0"/>
          <a:p>
            <a:pPr fontAlgn="base"/>
            <a:r>
              <a:rPr lang="en-US" altLang="en-US" sz="2400" strike="noStrike" dirty="0"/>
              <a:t>Invitations to join the conference calls will be sent to those who registered for the meeting before meeting starts, timely receipt of meeting related information is not guaranteed for late registrants. </a:t>
            </a:r>
            <a:endParaRPr lang="en-US" altLang="en-US" sz="2400" strike="noStrike" noProof="0" dirty="0">
              <a:ln>
                <a:noFill/>
              </a:ln>
              <a:solidFill>
                <a:srgbClr val="FF0000"/>
              </a:solidFill>
              <a:effectLst/>
              <a:highlight>
                <a:srgbClr val="FFFF00"/>
              </a:highlight>
              <a:uLnTx/>
              <a:uFillTx/>
            </a:endParaRPr>
          </a:p>
          <a:p>
            <a:pPr lvl="1" fontAlgn="base"/>
            <a:r>
              <a:rPr lang="en-US" altLang="en-US" sz="1800" strike="noStrike" dirty="0">
                <a:cs typeface="+mn-ea"/>
              </a:rPr>
              <a:t>Details in Article33: </a:t>
            </a:r>
            <a:r>
              <a:rPr lang="en-US" altLang="en-US" sz="1800" strike="noStrike" dirty="0">
                <a:cs typeface="+mn-ea"/>
                <a:hlinkClick r:id="rId1" action="ppaction://hlinkfile"/>
              </a:rPr>
              <a:t>https://www.3gpp.org/specifications-groups/working-procedures</a:t>
            </a:r>
            <a:endParaRPr lang="en-US" altLang="en-US" sz="2055" strike="noStrike" noProof="0" dirty="0">
              <a:ln>
                <a:noFill/>
              </a:ln>
              <a:solidFill>
                <a:srgbClr val="FF0000"/>
              </a:solidFill>
              <a:effectLst/>
              <a:highlight>
                <a:srgbClr val="FFFF00"/>
              </a:highlight>
              <a:uLnTx/>
              <a:uFillTx/>
            </a:endParaRPr>
          </a:p>
          <a:p>
            <a:pPr lvl="1" fontAlgn="base"/>
            <a:r>
              <a:rPr lang="en-US" altLang="en-US" sz="1800" strike="noStrike" dirty="0">
                <a:cs typeface="+mn-ea"/>
              </a:rPr>
              <a:t>Attendance at ordinary e-meetings now counts towards accrual and maintenance of voting rights. For more details about how the voting rights are acquired/lost, please refer to the working procedures webpage.</a:t>
            </a:r>
            <a:endParaRPr lang="en-US" altLang="en-US" sz="1800" strike="noStrike" dirty="0">
              <a:cs typeface="+mn-ea"/>
            </a:endParaRPr>
          </a:p>
          <a:p>
            <a:pPr lvl="1" fontAlgn="base"/>
            <a:r>
              <a:rPr lang="en-US" altLang="en-US" sz="1800" strike="noStrike" dirty="0">
                <a:cs typeface="+mn-ea"/>
              </a:rPr>
              <a:t>You can confirm your attendance at the meeting using the following URL: </a:t>
            </a:r>
            <a:r>
              <a:rPr lang="en-US" altLang="en-US" sz="1800" strike="noStrike" dirty="0">
                <a:cs typeface="+mn-ea"/>
                <a:hlinkClick r:id="rId2" action="ppaction://hlinkfile"/>
              </a:rPr>
              <a:t>https://portal.3gpp.org/MtgPresence/registerPresence.aspx</a:t>
            </a:r>
            <a:r>
              <a:rPr lang="en-US" altLang="en-US" sz="1800" strike="noStrike" dirty="0">
                <a:cs typeface="+mn-ea"/>
              </a:rPr>
              <a:t>, using the token received in the registration confirmation email.</a:t>
            </a:r>
            <a:endParaRPr lang="en-US" altLang="en-US" strike="noStrike" noProof="1" dirty="0"/>
          </a:p>
          <a:p>
            <a:pPr fontAlgn="base"/>
            <a:r>
              <a:rPr lang="en-US" altLang="en-US" sz="2400" strike="noStrike" noProof="1" dirty="0"/>
              <a:t>E-mail discussions run on the RAN3 e-mail reflector</a:t>
            </a:r>
            <a:endParaRPr lang="en-US" altLang="en-US" strike="noStrike" noProof="1" dirty="0"/>
          </a:p>
          <a:p>
            <a:pPr lvl="1" fontAlgn="base"/>
            <a:r>
              <a:rPr lang="en-US" altLang="en-US" sz="1800" strike="noStrike" noProof="1" dirty="0"/>
              <a:t>Hence, participation in the e-mail discussions is not tied to being registered to the meeting</a:t>
            </a:r>
            <a:endParaRPr lang="en-US" altLang="en-US" sz="1800" strike="noStrike" noProof="1" dirty="0"/>
          </a:p>
          <a:p>
            <a:pPr lvl="2" fontAlgn="base"/>
            <a:r>
              <a:rPr lang="en-US" altLang="en-US" sz="1800" strike="noStrike" noProof="1" dirty="0"/>
              <a:t>Similar to a f2f meeting</a:t>
            </a:r>
            <a:endParaRPr lang="en-US" altLang="en-US" sz="1800" strike="noStrike" noProof="1" dirty="0"/>
          </a:p>
          <a:p>
            <a:pPr lvl="1" fontAlgn="base"/>
            <a:r>
              <a:rPr lang="en-US" altLang="en-US" sz="1800" strike="noStrike" noProof="1" dirty="0">
                <a:solidFill>
                  <a:srgbClr val="FF0000"/>
                </a:solidFill>
              </a:rPr>
              <a:t>No attachments shall be sent via e-mail on the reflector</a:t>
            </a:r>
            <a:endParaRPr lang="en-US" altLang="en-US" sz="1800" strike="noStrike" noProof="1" dirty="0">
              <a:solidFill>
                <a:srgbClr val="FF0000"/>
              </a:solidFill>
            </a:endParaRPr>
          </a:p>
          <a:p>
            <a:pPr lvl="2" fontAlgn="base"/>
            <a:r>
              <a:rPr lang="en-US" altLang="en-US" sz="1800" strike="noStrike" noProof="1" dirty="0"/>
              <a:t>Please use the appropriate area in </a:t>
            </a:r>
            <a:r>
              <a:rPr lang="en-US" altLang="en-US" sz="1800" strike="noStrike" noProof="1" dirty="0">
                <a:hlinkClick r:id="rId3"/>
              </a:rPr>
              <a:t>ftp.3gpp.org</a:t>
            </a:r>
            <a:endParaRPr lang="en-US" altLang="en-US" sz="1800" strike="noStrike" noProof="1" dirty="0"/>
          </a:p>
          <a:p>
            <a:pPr lvl="2" fontAlgn="base"/>
            <a:r>
              <a:rPr lang="en-US" altLang="en-US" sz="1800" strike="noStrike" noProof="1" dirty="0"/>
              <a:t>When uploading drafts, always use your credentials to log in!</a:t>
            </a:r>
            <a:endParaRPr lang="en-US" altLang="en-US" sz="1800" strike="noStrike" noProof="1" dirty="0"/>
          </a:p>
        </p:txBody>
      </p:sp>
      <p:sp>
        <p:nvSpPr>
          <p:cNvPr id="14338" name="Title 2"/>
          <p:cNvSpPr>
            <a:spLocks noGrp="1"/>
          </p:cNvSpPr>
          <p:nvPr>
            <p:ph type="title"/>
          </p:nvPr>
        </p:nvSpPr>
        <p:spPr/>
        <p:txBody>
          <a:bodyPr vert="horz" wrap="square" lIns="91440" tIns="45720" rIns="91440" bIns="45720" anchor="ctr" anchorCtr="0"/>
          <a:p>
            <a:r>
              <a:rPr lang="en-US" altLang="en-US" dirty="0"/>
              <a:t>Guidelines (3)</a:t>
            </a:r>
            <a:endParaRPr lang="en-US" altLang="en-US" dirty="0"/>
          </a:p>
        </p:txBody>
      </p:sp>
      <p:sp>
        <p:nvSpPr>
          <p:cNvPr id="14339" name="Espace réservé du numéro de diapositive 3"/>
          <p:cNvSpPr>
            <a:spLocks noGrp="1"/>
          </p:cNvSpPr>
          <p:nvPr>
            <p:ph type="sldNum" sz="quarter" idx="10"/>
          </p:nvPr>
        </p:nvSpPr>
        <p:spPr>
          <a:noFill/>
          <a:ln>
            <a:noFill/>
          </a:ln>
        </p:spPr>
        <p:txBody>
          <a:bodyPr wrap="square" lIns="91440" tIns="45720" rIns="91440" bIns="45720" anchor="t" anchorCtr="0"/>
          <a:lstStyle>
            <a:lvl1pPr marL="0" lvl="0"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defRPr>
            </a:lvl1pPr>
            <a:lvl2pPr marL="457200" lvl="1"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2pPr>
            <a:lvl3pPr marL="914400" lvl="2"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3pPr>
            <a:lvl4pPr marL="1371600" lvl="3"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4pPr>
            <a:lvl5pPr marL="1828800" lvl="4"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5pPr>
          </a:lstStyle>
          <a:p>
            <a:pPr lvl="0" algn="ctr"/>
            <a:fld id="{9A0DB2DC-4C9A-4742-B13C-FB6460FD3503}" type="slidenum">
              <a:rPr lang="en-GB" altLang="fr-FR" sz="1100" dirty="0">
                <a:solidFill>
                  <a:schemeClr val="bg1"/>
                </a:solidFill>
              </a:rPr>
            </a:fld>
            <a:endParaRPr lang="en-GB" altLang="fr-FR" sz="1100" dirty="0">
              <a:solidFill>
                <a:schemeClr val="bg1"/>
              </a:solidFill>
            </a:endParaRPr>
          </a:p>
        </p:txBody>
      </p:sp>
    </p:spTree>
  </p:cSld>
  <p:clrMapOvr>
    <a:masterClrMapping/>
  </p:clrMapOvr>
</p:sld>
</file>

<file path=ppt/tags/tag1.xml><?xml version="1.0" encoding="utf-8"?>
<p:tagLst xmlns:p="http://schemas.openxmlformats.org/presentationml/2006/main">
  <p:tag name="TABLE_ENDDRAG_ORIGIN_RECT" val="757*99"/>
  <p:tag name="TABLE_ENDDRAG_RECT" val="54*179*757*99"/>
</p:tagLst>
</file>

<file path=ppt/theme/theme1.xml><?xml version="1.0" encoding="utf-8"?>
<a:theme xmlns:a="http://schemas.openxmlformats.org/drawingml/2006/main" name="Office Theme">
  <a:themeElements>
    <a:clrScheme name="Office Theme 1">
      <a:dk1>
        <a:srgbClr val="000000"/>
      </a:dk1>
      <a:lt1>
        <a:srgbClr val="FFFFFF"/>
      </a:lt1>
      <a:dk2>
        <a:srgbClr val="1F497D"/>
      </a:dk2>
      <a:lt2>
        <a:srgbClr val="EEECE1"/>
      </a:lt2>
      <a:accent1>
        <a:srgbClr val="4F81BD"/>
      </a:accent1>
      <a:accent2>
        <a:srgbClr val="C0504D"/>
      </a:accent2>
      <a:accent3>
        <a:srgbClr val="FFFFFF"/>
      </a:accent3>
      <a:accent4>
        <a:srgbClr val="000000"/>
      </a:accent4>
      <a:accent5>
        <a:srgbClr val="B2C1DB"/>
      </a:accent5>
      <a:accent6>
        <a:srgbClr val="AE4845"/>
      </a:accent6>
      <a:hlink>
        <a:srgbClr val="0000FF"/>
      </a:hlink>
      <a:folHlink>
        <a:srgbClr val="800080"/>
      </a:folHlink>
    </a:clrScheme>
    <a:fontScheme name="Office Theme">
      <a:majorFont>
        <a:latin typeface="Calibri"/>
        <a:ea typeface=""/>
        <a:cs typeface=""/>
      </a:majorFont>
      <a:minorFont>
        <a:latin typeface="Calibri"/>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spPr>
      <a:bodyPr vert="horz" wrap="square" lIns="91440" tIns="45720" rIns="91440" bIns="45720" numCol="1" anchor="t" anchorCtr="0" compatLnSpc="1"/>
      <a:lstStyle>
        <a:defPPr marL="0" marR="0" indent="0" algn="l" defTabSz="914400" rtl="0" eaLnBrk="0" fontAlgn="base" latinLnBrk="0" hangingPunct="0">
          <a:lnSpc>
            <a:spcPct val="100000"/>
          </a:lnSpc>
          <a:spcBef>
            <a:spcPct val="0"/>
          </a:spcBef>
          <a:spcAft>
            <a:spcPct val="0"/>
          </a:spcAft>
          <a:buClrTx/>
          <a:buSzTx/>
          <a:buFontTx/>
          <a:buNone/>
          <a:defRPr kumimoji="0" lang="ja-JP" altLang="en-US" sz="1000" b="0" i="0" u="none" strike="noStrike" cap="none" normalizeH="0" baseline="0" smtClean="0">
            <a:ln>
              <a:noFill/>
            </a:ln>
            <a:solidFill>
              <a:schemeClr val="tx1"/>
            </a:solidFill>
            <a:effectLst/>
            <a:latin typeface="Arial" panose="020B0604020202020204" pitchFamily="34" charset="0"/>
            <a:ea typeface="MS PGothic" panose="020B0600070205080204" pitchFamily="34" charset="-128"/>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spPr>
      <a:bodyPr vert="horz" wrap="square" lIns="91440" tIns="45720" rIns="91440" bIns="45720" numCol="1" anchor="t" anchorCtr="0" compatLnSpc="1"/>
      <a:lstStyle>
        <a:defPPr marL="0" marR="0" indent="0" algn="l" defTabSz="914400" rtl="0" eaLnBrk="0" fontAlgn="base" latinLnBrk="0" hangingPunct="0">
          <a:lnSpc>
            <a:spcPct val="100000"/>
          </a:lnSpc>
          <a:spcBef>
            <a:spcPct val="0"/>
          </a:spcBef>
          <a:spcAft>
            <a:spcPct val="0"/>
          </a:spcAft>
          <a:buClrTx/>
          <a:buSzTx/>
          <a:buFontTx/>
          <a:buNone/>
          <a:defRPr kumimoji="0" lang="ja-JP" altLang="en-US" sz="1000" b="0" i="0" u="none" strike="noStrike" cap="none" normalizeH="0" baseline="0" smtClean="0">
            <a:ln>
              <a:noFill/>
            </a:ln>
            <a:solidFill>
              <a:schemeClr val="tx1"/>
            </a:solidFill>
            <a:effectLst/>
            <a:latin typeface="Arial" panose="020B0604020202020204" pitchFamily="34" charset="0"/>
            <a:ea typeface="MS PGothic" panose="020B0600070205080204" pitchFamily="34" charset="-128"/>
          </a:defRPr>
        </a:defPPr>
      </a:lstStyle>
    </a:lnDef>
  </a:objectDefaults>
  <a:extraClrSchemeLst>
    <a:extraClrScheme>
      <a:clrScheme name="Office Theme 1">
        <a:dk1>
          <a:srgbClr val="000000"/>
        </a:dk1>
        <a:lt1>
          <a:srgbClr val="FFFFFF"/>
        </a:lt1>
        <a:dk2>
          <a:srgbClr val="1F497D"/>
        </a:dk2>
        <a:lt2>
          <a:srgbClr val="EEECE1"/>
        </a:lt2>
        <a:accent1>
          <a:srgbClr val="4F81BD"/>
        </a:accent1>
        <a:accent2>
          <a:srgbClr val="C0504D"/>
        </a:accent2>
        <a:accent3>
          <a:srgbClr val="FFFFFF"/>
        </a:accent3>
        <a:accent4>
          <a:srgbClr val="000000"/>
        </a:accent4>
        <a:accent5>
          <a:srgbClr val="B2C1DB"/>
        </a:accent5>
        <a:accent6>
          <a:srgbClr val="AE4845"/>
        </a:accent6>
        <a:hlink>
          <a:srgbClr val="0000FF"/>
        </a:hlink>
        <a:folHlink>
          <a:srgbClr val="800080"/>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Theme 1">
      <a:dk1>
        <a:srgbClr val="000000"/>
      </a:dk1>
      <a:lt1>
        <a:srgbClr val="FFFFFF"/>
      </a:lt1>
      <a:dk2>
        <a:srgbClr val="1F497D"/>
      </a:dk2>
      <a:lt2>
        <a:srgbClr val="EEECE1"/>
      </a:lt2>
      <a:accent1>
        <a:srgbClr val="4F81BD"/>
      </a:accent1>
      <a:accent2>
        <a:srgbClr val="C0504D"/>
      </a:accent2>
      <a:accent3>
        <a:srgbClr val="FFFFFF"/>
      </a:accent3>
      <a:accent4>
        <a:srgbClr val="000000"/>
      </a:accent4>
      <a:accent5>
        <a:srgbClr val="B2C1DB"/>
      </a:accent5>
      <a:accent6>
        <a:srgbClr val="AE4845"/>
      </a:accent6>
      <a:hlink>
        <a:srgbClr val="0000FF"/>
      </a:hlink>
      <a:folHlink>
        <a:srgbClr val="800080"/>
      </a:folHlink>
    </a:clrScheme>
    <a:fontScheme name="Office Theme">
      <a:majorFont>
        <a:latin typeface="Calibri"/>
        <a:ea typeface=""/>
        <a:cs typeface=""/>
      </a:majorFont>
      <a:minorFont>
        <a:latin typeface="Calibri"/>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spPr>
      <a:bodyPr vert="horz" wrap="square" lIns="91440" tIns="45720" rIns="91440" bIns="45720" numCol="1" anchor="t" anchorCtr="0" compatLnSpc="1"/>
      <a:lstStyle>
        <a:defPPr marL="0" marR="0" indent="0" algn="l" defTabSz="914400" rtl="0" eaLnBrk="0" fontAlgn="base" latinLnBrk="0" hangingPunct="0">
          <a:lnSpc>
            <a:spcPct val="100000"/>
          </a:lnSpc>
          <a:spcBef>
            <a:spcPct val="0"/>
          </a:spcBef>
          <a:spcAft>
            <a:spcPct val="0"/>
          </a:spcAft>
          <a:buClrTx/>
          <a:buSzTx/>
          <a:buFontTx/>
          <a:buNone/>
          <a:defRPr kumimoji="0" lang="ja-JP" altLang="en-US" sz="1000" b="0" i="0" u="none" strike="noStrike" cap="none" normalizeH="0" baseline="0" smtClean="0">
            <a:ln>
              <a:noFill/>
            </a:ln>
            <a:solidFill>
              <a:schemeClr val="tx1"/>
            </a:solidFill>
            <a:effectLst/>
            <a:latin typeface="Arial" panose="020B0604020202020204" pitchFamily="34" charset="0"/>
            <a:ea typeface="MS PGothic" panose="020B0600070205080204" pitchFamily="34" charset="-128"/>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spPr>
      <a:bodyPr vert="horz" wrap="square" lIns="91440" tIns="45720" rIns="91440" bIns="45720" numCol="1" anchor="t" anchorCtr="0" compatLnSpc="1"/>
      <a:lstStyle>
        <a:defPPr marL="0" marR="0" indent="0" algn="l" defTabSz="914400" rtl="0" eaLnBrk="0" fontAlgn="base" latinLnBrk="0" hangingPunct="0">
          <a:lnSpc>
            <a:spcPct val="100000"/>
          </a:lnSpc>
          <a:spcBef>
            <a:spcPct val="0"/>
          </a:spcBef>
          <a:spcAft>
            <a:spcPct val="0"/>
          </a:spcAft>
          <a:buClrTx/>
          <a:buSzTx/>
          <a:buFontTx/>
          <a:buNone/>
          <a:defRPr kumimoji="0" lang="ja-JP" altLang="en-US" sz="1000" b="0" i="0" u="none" strike="noStrike" cap="none" normalizeH="0" baseline="0" smtClean="0">
            <a:ln>
              <a:noFill/>
            </a:ln>
            <a:solidFill>
              <a:schemeClr val="tx1"/>
            </a:solidFill>
            <a:effectLst/>
            <a:latin typeface="Arial" panose="020B0604020202020204" pitchFamily="34" charset="0"/>
            <a:ea typeface="MS PGothic" panose="020B0600070205080204" pitchFamily="34" charset="-128"/>
          </a:defRPr>
        </a:defPPr>
      </a:lstStyle>
    </a:lnDef>
  </a:objectDefaults>
  <a:extraClrSchemeLst>
    <a:extraClrScheme>
      <a:clrScheme name="Office Theme 1">
        <a:dk1>
          <a:srgbClr val="000000"/>
        </a:dk1>
        <a:lt1>
          <a:srgbClr val="FFFFFF"/>
        </a:lt1>
        <a:dk2>
          <a:srgbClr val="1F497D"/>
        </a:dk2>
        <a:lt2>
          <a:srgbClr val="EEECE1"/>
        </a:lt2>
        <a:accent1>
          <a:srgbClr val="4F81BD"/>
        </a:accent1>
        <a:accent2>
          <a:srgbClr val="C0504D"/>
        </a:accent2>
        <a:accent3>
          <a:srgbClr val="FFFFFF"/>
        </a:accent3>
        <a:accent4>
          <a:srgbClr val="000000"/>
        </a:accent4>
        <a:accent5>
          <a:srgbClr val="B2C1DB"/>
        </a:accent5>
        <a:accent6>
          <a:srgbClr val="AE4845"/>
        </a:accent6>
        <a:hlink>
          <a:srgbClr val="0000FF"/>
        </a:hlink>
        <a:folHlink>
          <a:srgbClr val="800080"/>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2_Office Theme">
  <a:themeElements>
    <a:clrScheme name="Office Theme 1">
      <a:dk1>
        <a:srgbClr val="000000"/>
      </a:dk1>
      <a:lt1>
        <a:srgbClr val="FFFFFF"/>
      </a:lt1>
      <a:dk2>
        <a:srgbClr val="1F497D"/>
      </a:dk2>
      <a:lt2>
        <a:srgbClr val="EEECE1"/>
      </a:lt2>
      <a:accent1>
        <a:srgbClr val="4F81BD"/>
      </a:accent1>
      <a:accent2>
        <a:srgbClr val="C0504D"/>
      </a:accent2>
      <a:accent3>
        <a:srgbClr val="FFFFFF"/>
      </a:accent3>
      <a:accent4>
        <a:srgbClr val="000000"/>
      </a:accent4>
      <a:accent5>
        <a:srgbClr val="B2C1DB"/>
      </a:accent5>
      <a:accent6>
        <a:srgbClr val="AE4845"/>
      </a:accent6>
      <a:hlink>
        <a:srgbClr val="0000FF"/>
      </a:hlink>
      <a:folHlink>
        <a:srgbClr val="800080"/>
      </a:folHlink>
    </a:clrScheme>
    <a:fontScheme name="Office Theme">
      <a:majorFont>
        <a:latin typeface="Calibri"/>
        <a:ea typeface=""/>
        <a:cs typeface=""/>
      </a:majorFont>
      <a:minorFont>
        <a:latin typeface="Calibri"/>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spPr>
      <a:bodyPr vert="horz" wrap="square" lIns="91440" tIns="45720" rIns="91440" bIns="45720" numCol="1" anchor="t" anchorCtr="0" compatLnSpc="1"/>
      <a:lstStyle>
        <a:defPPr marL="0" marR="0" indent="0" algn="l" defTabSz="914400" rtl="0" eaLnBrk="0" fontAlgn="base" latinLnBrk="0" hangingPunct="0">
          <a:lnSpc>
            <a:spcPct val="100000"/>
          </a:lnSpc>
          <a:spcBef>
            <a:spcPct val="0"/>
          </a:spcBef>
          <a:spcAft>
            <a:spcPct val="0"/>
          </a:spcAft>
          <a:buClrTx/>
          <a:buSzTx/>
          <a:buFontTx/>
          <a:buNone/>
          <a:defRPr kumimoji="0" lang="ja-JP" altLang="en-US" sz="1000" b="0" i="0" u="none" strike="noStrike" cap="none" normalizeH="0" baseline="0" smtClean="0">
            <a:ln>
              <a:noFill/>
            </a:ln>
            <a:solidFill>
              <a:schemeClr val="tx1"/>
            </a:solidFill>
            <a:effectLst/>
            <a:latin typeface="Arial" panose="020B0604020202020204" pitchFamily="34" charset="0"/>
            <a:ea typeface="MS PGothic" panose="020B0600070205080204" pitchFamily="34" charset="-128"/>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spPr>
      <a:bodyPr vert="horz" wrap="square" lIns="91440" tIns="45720" rIns="91440" bIns="45720" numCol="1" anchor="t" anchorCtr="0" compatLnSpc="1"/>
      <a:lstStyle>
        <a:defPPr marL="0" marR="0" indent="0" algn="l" defTabSz="914400" rtl="0" eaLnBrk="0" fontAlgn="base" latinLnBrk="0" hangingPunct="0">
          <a:lnSpc>
            <a:spcPct val="100000"/>
          </a:lnSpc>
          <a:spcBef>
            <a:spcPct val="0"/>
          </a:spcBef>
          <a:spcAft>
            <a:spcPct val="0"/>
          </a:spcAft>
          <a:buClrTx/>
          <a:buSzTx/>
          <a:buFontTx/>
          <a:buNone/>
          <a:defRPr kumimoji="0" lang="ja-JP" altLang="en-US" sz="1000" b="0" i="0" u="none" strike="noStrike" cap="none" normalizeH="0" baseline="0" smtClean="0">
            <a:ln>
              <a:noFill/>
            </a:ln>
            <a:solidFill>
              <a:schemeClr val="tx1"/>
            </a:solidFill>
            <a:effectLst/>
            <a:latin typeface="Arial" panose="020B0604020202020204" pitchFamily="34" charset="0"/>
            <a:ea typeface="MS PGothic" panose="020B0600070205080204" pitchFamily="34" charset="-128"/>
          </a:defRPr>
        </a:defPPr>
      </a:lstStyle>
    </a:lnDef>
  </a:objectDefaults>
  <a:extraClrSchemeLst>
    <a:extraClrScheme>
      <a:clrScheme name="Office Theme 1">
        <a:dk1>
          <a:srgbClr val="000000"/>
        </a:dk1>
        <a:lt1>
          <a:srgbClr val="FFFFFF"/>
        </a:lt1>
        <a:dk2>
          <a:srgbClr val="1F497D"/>
        </a:dk2>
        <a:lt2>
          <a:srgbClr val="EEECE1"/>
        </a:lt2>
        <a:accent1>
          <a:srgbClr val="4F81BD"/>
        </a:accent1>
        <a:accent2>
          <a:srgbClr val="C0504D"/>
        </a:accent2>
        <a:accent3>
          <a:srgbClr val="FFFFFF"/>
        </a:accent3>
        <a:accent4>
          <a:srgbClr val="000000"/>
        </a:accent4>
        <a:accent5>
          <a:srgbClr val="B2C1DB"/>
        </a:accent5>
        <a:accent6>
          <a:srgbClr val="AE4845"/>
        </a:accent6>
        <a:hlink>
          <a:srgbClr val="0000FF"/>
        </a:hlink>
        <a:folHlink>
          <a:srgbClr val="800080"/>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3_Office Theme">
  <a:themeElements>
    <a:clrScheme name="Office Theme 1">
      <a:dk1>
        <a:srgbClr val="000000"/>
      </a:dk1>
      <a:lt1>
        <a:srgbClr val="FFFFFF"/>
      </a:lt1>
      <a:dk2>
        <a:srgbClr val="1F497D"/>
      </a:dk2>
      <a:lt2>
        <a:srgbClr val="EEECE1"/>
      </a:lt2>
      <a:accent1>
        <a:srgbClr val="4F81BD"/>
      </a:accent1>
      <a:accent2>
        <a:srgbClr val="C0504D"/>
      </a:accent2>
      <a:accent3>
        <a:srgbClr val="FFFFFF"/>
      </a:accent3>
      <a:accent4>
        <a:srgbClr val="000000"/>
      </a:accent4>
      <a:accent5>
        <a:srgbClr val="B2C1DB"/>
      </a:accent5>
      <a:accent6>
        <a:srgbClr val="AE4845"/>
      </a:accent6>
      <a:hlink>
        <a:srgbClr val="0000FF"/>
      </a:hlink>
      <a:folHlink>
        <a:srgbClr val="800080"/>
      </a:folHlink>
    </a:clrScheme>
    <a:fontScheme name="Office Theme">
      <a:majorFont>
        <a:latin typeface="Calibri"/>
        <a:ea typeface=""/>
        <a:cs typeface=""/>
      </a:majorFont>
      <a:minorFont>
        <a:latin typeface="Calibri"/>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spPr>
      <a:bodyPr vert="horz" wrap="square" lIns="91440" tIns="45720" rIns="91440" bIns="45720" numCol="1" anchor="t" anchorCtr="0" compatLnSpc="1"/>
      <a:lstStyle>
        <a:defPPr marL="0" marR="0" indent="0" algn="l" defTabSz="914400" rtl="0" eaLnBrk="0" fontAlgn="base" latinLnBrk="0" hangingPunct="0">
          <a:lnSpc>
            <a:spcPct val="100000"/>
          </a:lnSpc>
          <a:spcBef>
            <a:spcPct val="0"/>
          </a:spcBef>
          <a:spcAft>
            <a:spcPct val="0"/>
          </a:spcAft>
          <a:buClrTx/>
          <a:buSzTx/>
          <a:buFontTx/>
          <a:buNone/>
          <a:defRPr kumimoji="0" lang="ja-JP" altLang="en-US" sz="1000" b="0" i="0" u="none" strike="noStrike" cap="none" normalizeH="0" baseline="0" smtClean="0">
            <a:ln>
              <a:noFill/>
            </a:ln>
            <a:solidFill>
              <a:schemeClr val="tx1"/>
            </a:solidFill>
            <a:effectLst/>
            <a:latin typeface="Arial" panose="020B0604020202020204" pitchFamily="34" charset="0"/>
            <a:ea typeface="MS PGothic" panose="020B0600070205080204" pitchFamily="34" charset="-128"/>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spPr>
      <a:bodyPr vert="horz" wrap="square" lIns="91440" tIns="45720" rIns="91440" bIns="45720" numCol="1" anchor="t" anchorCtr="0" compatLnSpc="1"/>
      <a:lstStyle>
        <a:defPPr marL="0" marR="0" indent="0" algn="l" defTabSz="914400" rtl="0" eaLnBrk="0" fontAlgn="base" latinLnBrk="0" hangingPunct="0">
          <a:lnSpc>
            <a:spcPct val="100000"/>
          </a:lnSpc>
          <a:spcBef>
            <a:spcPct val="0"/>
          </a:spcBef>
          <a:spcAft>
            <a:spcPct val="0"/>
          </a:spcAft>
          <a:buClrTx/>
          <a:buSzTx/>
          <a:buFontTx/>
          <a:buNone/>
          <a:defRPr kumimoji="0" lang="ja-JP" altLang="en-US" sz="1000" b="0" i="0" u="none" strike="noStrike" cap="none" normalizeH="0" baseline="0" smtClean="0">
            <a:ln>
              <a:noFill/>
            </a:ln>
            <a:solidFill>
              <a:schemeClr val="tx1"/>
            </a:solidFill>
            <a:effectLst/>
            <a:latin typeface="Arial" panose="020B0604020202020204" pitchFamily="34" charset="0"/>
            <a:ea typeface="MS PGothic" panose="020B0600070205080204" pitchFamily="34" charset="-128"/>
          </a:defRPr>
        </a:defPPr>
      </a:lstStyle>
    </a:lnDef>
  </a:objectDefaults>
  <a:extraClrSchemeLst>
    <a:extraClrScheme>
      <a:clrScheme name="Office Theme 1">
        <a:dk1>
          <a:srgbClr val="000000"/>
        </a:dk1>
        <a:lt1>
          <a:srgbClr val="FFFFFF"/>
        </a:lt1>
        <a:dk2>
          <a:srgbClr val="1F497D"/>
        </a:dk2>
        <a:lt2>
          <a:srgbClr val="EEECE1"/>
        </a:lt2>
        <a:accent1>
          <a:srgbClr val="4F81BD"/>
        </a:accent1>
        <a:accent2>
          <a:srgbClr val="C0504D"/>
        </a:accent2>
        <a:accent3>
          <a:srgbClr val="FFFFFF"/>
        </a:accent3>
        <a:accent4>
          <a:srgbClr val="000000"/>
        </a:accent4>
        <a:accent5>
          <a:srgbClr val="B2C1DB"/>
        </a:accent5>
        <a:accent6>
          <a:srgbClr val="AE4845"/>
        </a:accent6>
        <a:hlink>
          <a:srgbClr val="0000FF"/>
        </a:hlink>
        <a:folHlink>
          <a:srgbClr val="800080"/>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4_Office Theme">
  <a:themeElements>
    <a:clrScheme name="Office Theme 1">
      <a:dk1>
        <a:srgbClr val="000000"/>
      </a:dk1>
      <a:lt1>
        <a:srgbClr val="FFFFFF"/>
      </a:lt1>
      <a:dk2>
        <a:srgbClr val="1F497D"/>
      </a:dk2>
      <a:lt2>
        <a:srgbClr val="EEECE1"/>
      </a:lt2>
      <a:accent1>
        <a:srgbClr val="4F81BD"/>
      </a:accent1>
      <a:accent2>
        <a:srgbClr val="C0504D"/>
      </a:accent2>
      <a:accent3>
        <a:srgbClr val="FFFFFF"/>
      </a:accent3>
      <a:accent4>
        <a:srgbClr val="000000"/>
      </a:accent4>
      <a:accent5>
        <a:srgbClr val="B2C1DB"/>
      </a:accent5>
      <a:accent6>
        <a:srgbClr val="AE4845"/>
      </a:accent6>
      <a:hlink>
        <a:srgbClr val="0000FF"/>
      </a:hlink>
      <a:folHlink>
        <a:srgbClr val="800080"/>
      </a:folHlink>
    </a:clrScheme>
    <a:fontScheme name="Office Theme">
      <a:majorFont>
        <a:latin typeface="Calibri"/>
        <a:ea typeface=""/>
        <a:cs typeface=""/>
      </a:majorFont>
      <a:minorFont>
        <a:latin typeface="Calibri"/>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spPr>
      <a:bodyPr vert="horz" wrap="square" lIns="91440" tIns="45720" rIns="91440" bIns="45720" numCol="1" anchor="t" anchorCtr="0" compatLnSpc="1"/>
      <a:lstStyle>
        <a:defPPr marL="0" marR="0" indent="0" algn="l" defTabSz="914400" rtl="0" eaLnBrk="0" fontAlgn="base" latinLnBrk="0" hangingPunct="0">
          <a:lnSpc>
            <a:spcPct val="100000"/>
          </a:lnSpc>
          <a:spcBef>
            <a:spcPct val="0"/>
          </a:spcBef>
          <a:spcAft>
            <a:spcPct val="0"/>
          </a:spcAft>
          <a:buClrTx/>
          <a:buSzTx/>
          <a:buFontTx/>
          <a:buNone/>
          <a:defRPr kumimoji="0" lang="ja-JP" altLang="en-US" sz="1000" b="0" i="0" u="none" strike="noStrike" cap="none" normalizeH="0" baseline="0" smtClean="0">
            <a:ln>
              <a:noFill/>
            </a:ln>
            <a:solidFill>
              <a:schemeClr val="tx1"/>
            </a:solidFill>
            <a:effectLst/>
            <a:latin typeface="Arial" panose="020B0604020202020204" pitchFamily="34" charset="0"/>
            <a:ea typeface="MS PGothic" panose="020B0600070205080204" pitchFamily="34" charset="-128"/>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spPr>
      <a:bodyPr vert="horz" wrap="square" lIns="91440" tIns="45720" rIns="91440" bIns="45720" numCol="1" anchor="t" anchorCtr="0" compatLnSpc="1"/>
      <a:lstStyle>
        <a:defPPr marL="0" marR="0" indent="0" algn="l" defTabSz="914400" rtl="0" eaLnBrk="0" fontAlgn="base" latinLnBrk="0" hangingPunct="0">
          <a:lnSpc>
            <a:spcPct val="100000"/>
          </a:lnSpc>
          <a:spcBef>
            <a:spcPct val="0"/>
          </a:spcBef>
          <a:spcAft>
            <a:spcPct val="0"/>
          </a:spcAft>
          <a:buClrTx/>
          <a:buSzTx/>
          <a:buFontTx/>
          <a:buNone/>
          <a:defRPr kumimoji="0" lang="ja-JP" altLang="en-US" sz="1000" b="0" i="0" u="none" strike="noStrike" cap="none" normalizeH="0" baseline="0" smtClean="0">
            <a:ln>
              <a:noFill/>
            </a:ln>
            <a:solidFill>
              <a:schemeClr val="tx1"/>
            </a:solidFill>
            <a:effectLst/>
            <a:latin typeface="Arial" panose="020B0604020202020204" pitchFamily="34" charset="0"/>
            <a:ea typeface="MS PGothic" panose="020B0600070205080204" pitchFamily="34" charset="-128"/>
          </a:defRPr>
        </a:defPPr>
      </a:lstStyle>
    </a:lnDef>
  </a:objectDefaults>
  <a:extraClrSchemeLst>
    <a:extraClrScheme>
      <a:clrScheme name="Office Theme 1">
        <a:dk1>
          <a:srgbClr val="000000"/>
        </a:dk1>
        <a:lt1>
          <a:srgbClr val="FFFFFF"/>
        </a:lt1>
        <a:dk2>
          <a:srgbClr val="1F497D"/>
        </a:dk2>
        <a:lt2>
          <a:srgbClr val="EEECE1"/>
        </a:lt2>
        <a:accent1>
          <a:srgbClr val="4F81BD"/>
        </a:accent1>
        <a:accent2>
          <a:srgbClr val="C0504D"/>
        </a:accent2>
        <a:accent3>
          <a:srgbClr val="FFFFFF"/>
        </a:accent3>
        <a:accent4>
          <a:srgbClr val="000000"/>
        </a:accent4>
        <a:accent5>
          <a:srgbClr val="B2C1DB"/>
        </a:accent5>
        <a:accent6>
          <a:srgbClr val="AE4845"/>
        </a:accent6>
        <a:hlink>
          <a:srgbClr val="0000FF"/>
        </a:hlink>
        <a:folHlink>
          <a:srgbClr val="800080"/>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6.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7.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9201</Words>
  <Application>WPS 演示</Application>
  <PresentationFormat/>
  <Paragraphs>191</Paragraphs>
  <Slides>12</Slides>
  <Notes>3</Notes>
  <HiddenSlides>0</HiddenSlides>
  <MMClips>0</MMClips>
  <ScaleCrop>false</ScaleCrop>
  <HeadingPairs>
    <vt:vector size="8" baseType="variant">
      <vt:variant>
        <vt:lpstr>已用的字体</vt:lpstr>
      </vt:variant>
      <vt:variant>
        <vt:i4>9</vt:i4>
      </vt:variant>
      <vt:variant>
        <vt:lpstr>主题</vt:lpstr>
      </vt:variant>
      <vt:variant>
        <vt:i4>5</vt:i4>
      </vt:variant>
      <vt:variant>
        <vt:lpstr>嵌入 OLE 服务器</vt:lpstr>
      </vt:variant>
      <vt:variant>
        <vt:i4>1</vt:i4>
      </vt:variant>
      <vt:variant>
        <vt:lpstr>幻灯片标题</vt:lpstr>
      </vt:variant>
      <vt:variant>
        <vt:i4>12</vt:i4>
      </vt:variant>
    </vt:vector>
  </HeadingPairs>
  <TitlesOfParts>
    <vt:vector size="27" baseType="lpstr">
      <vt:lpstr>Arial</vt:lpstr>
      <vt:lpstr>宋体</vt:lpstr>
      <vt:lpstr>Wingdings</vt:lpstr>
      <vt:lpstr>MS PGothic</vt:lpstr>
      <vt:lpstr>Calibri</vt:lpstr>
      <vt:lpstr>MS PMincho</vt:lpstr>
      <vt:lpstr>Yu Gothic</vt:lpstr>
      <vt:lpstr>微软雅黑</vt:lpstr>
      <vt:lpstr>Arial Unicode MS</vt:lpstr>
      <vt:lpstr>Office Theme</vt:lpstr>
      <vt:lpstr>1_Office Theme</vt:lpstr>
      <vt:lpstr>2_Office Theme</vt:lpstr>
      <vt:lpstr>3_Office Theme</vt:lpstr>
      <vt:lpstr>4_Office Theme</vt:lpstr>
      <vt:lpstr>Package</vt:lpstr>
      <vt:lpstr>Guidelines for RAN3 f2f Meetings with Remote Access</vt:lpstr>
      <vt:lpstr>Background (1)</vt:lpstr>
      <vt:lpstr>Background (2)</vt:lpstr>
      <vt:lpstr>Background (3)</vt:lpstr>
      <vt:lpstr>Background (4)</vt:lpstr>
      <vt:lpstr>Background (4)</vt:lpstr>
      <vt:lpstr>Guidelines (1)</vt:lpstr>
      <vt:lpstr>Guidelines (2)</vt:lpstr>
      <vt:lpstr>Guidelines (3)</vt:lpstr>
      <vt:lpstr>   F2F Meeting with 1-way Remote Access</vt:lpstr>
      <vt:lpstr>   F2F Meeting with 2-way Remote Access</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Status Report RAN WG3</dc:title>
  <dc:creator>gino.masini@ericsson.com</dc:creator>
  <cp:keywords>CTPClassification=CTP_NT</cp:keywords>
  <cp:lastModifiedBy>RAN3 Chair</cp:lastModifiedBy>
  <cp:revision>7565</cp:revision>
  <dcterms:created xsi:type="dcterms:W3CDTF">2009-06-02T04:11:00Z</dcterms:created>
  <dcterms:modified xsi:type="dcterms:W3CDTF">2024-12-19T00:44:39Z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ms_pID_725343">
    <vt:lpwstr>(6)cWjpsCKWTsPaPc2KY3olHRzcTIo1lGrP42AVK3KThi2edPzBx7f2a7QADC0u4hBfZoDde5SM
rgMvErRfjgRxDvJpxUg1WdRfiNLg6z+i1r/1c+ITsDM85+iWjWETfY5JeHw80RuX9A6T/WRV
xnVy7UCuW+gpHyW9Em2NsD6Ozf5243kZsO3PKAAK2KJ2Nt9dYhfWvAj3MaoL+/JfyDIZDGsw
AYthnpLHAQC8lJ+glJ</vt:lpwstr>
  </property>
  <property fmtid="{D5CDD505-2E9C-101B-9397-08002B2CF9AE}" pid="3" name="_ms_pID_725343_00">
    <vt:lpwstr>_ms_pID_725343</vt:lpwstr>
  </property>
  <property fmtid="{D5CDD505-2E9C-101B-9397-08002B2CF9AE}" pid="4" name="_ms_pID_7253431">
    <vt:lpwstr>G3ZJjV+Wc9CV2aTBtfUUen/CYw3VF5be95fQglR8/NJ1QY9XmH0pzS
5JqGcxaRzlYV/wAwz9NIjSqdI/u/2x1487np8pYCpLSfxvBizr7Qg/Fo7x3rIGB7eVI3DITx
sIoPeL3Hp7FxkQ0kR0dpmmytJT4hDOS7Q9M1Cg7jEmv4osYCZP6HuBg4AuaiKqV41eDl+2hS
EIJ7DA+a0ufvxMZ9IbVYNcEQZw/AfdOJugV9</vt:lpwstr>
  </property>
  <property fmtid="{D5CDD505-2E9C-101B-9397-08002B2CF9AE}" pid="5" name="_ms_pID_7253431_00">
    <vt:lpwstr>_ms_pID_7253431</vt:lpwstr>
  </property>
  <property fmtid="{D5CDD505-2E9C-101B-9397-08002B2CF9AE}" pid="6" name="_ms_pID_7253432">
    <vt:lpwstr>iSZ8b7z81jUeMzF4lvxfm0QMePHNiIWoOLKW
kdvQQFsBRxM3ij1YROKAUjaTR/hq1XhA+yKpDDiIsSQNy+z2o03nYFGIxteLT+wmVAOAsZ+x
gTDE5WILXM39J3S7m1LXdJEeeXtfLCpQrShNUj4edvz2IOUQli2dq5IlRxTfuuMsNSGU1uz0
qmk/geh2yINTciZA0X2lVyHn56+dubBoA7K5gcNrK9cHexCZ6GpqOz</vt:lpwstr>
  </property>
  <property fmtid="{D5CDD505-2E9C-101B-9397-08002B2CF9AE}" pid="7" name="_ms_pID_7253432_00">
    <vt:lpwstr>_ms_pID_7253432</vt:lpwstr>
  </property>
  <property fmtid="{D5CDD505-2E9C-101B-9397-08002B2CF9AE}" pid="8" name="_ms_pID_7253433">
    <vt:lpwstr>JvGiEMaLzp55T0zRr/
wYwVg5664c+di9HGpDfg/LpsF8GA3s2nJOaf9pObLt4WT1awble9yifq+/7Za4OFO3I0CMpo
fcA2oNuxQ8c3nKiMVnIZ0THInLwmhPdHd2AeDIV9zjXYU+WCF7eECkvDGjLdnfcXS/x+RIYx
cZAPWMnWPJztlSI38tPk1EfLToXSh9kSM++OsfAfmeb0upySp+gb2kfLA86cTx5HzbCtLmHz</vt:lpwstr>
  </property>
  <property fmtid="{D5CDD505-2E9C-101B-9397-08002B2CF9AE}" pid="9" name="_ms_pID_7253433_00">
    <vt:lpwstr>_ms_pID_7253433</vt:lpwstr>
  </property>
  <property fmtid="{D5CDD505-2E9C-101B-9397-08002B2CF9AE}" pid="10" name="_ms_pID_7253434">
    <vt:lpwstr>
jpJS0ayjmrpgRxwMCSMe0m+nBCJCGR1Mu/gZbSFGkGHFCH4R1Bu5E9ffEyTsCMBsdhU+kJng
PqbfQ0L1pVC954pBNyeb3hNJfdNA0jn9ZgH7sJC2Wv/FYyg9XBJo8F5khfoPTH6207OtfE1k
KjbrOCtdAojK2OF8ei/gAkOBDh2ZaxA+JQnQQR1P7XafmcrQg41nYkJoKuxufT3N0RjGg+Ug
clCZ43ohfqs/MHm5</vt:lpwstr>
  </property>
  <property fmtid="{D5CDD505-2E9C-101B-9397-08002B2CF9AE}" pid="11" name="_ms_pID_7253434_00">
    <vt:lpwstr>_ms_pID_7253434</vt:lpwstr>
  </property>
  <property fmtid="{D5CDD505-2E9C-101B-9397-08002B2CF9AE}" pid="12" name="_ms_pID_7253435">
    <vt:lpwstr>1XQ1c5FOl8ri5QkhiFEX25+iSgkU5N05GxlreuhG/wmzb7GXM/IiopIO
E2utQBGQx77WjUNPwVdgFtaJwuK6ByLpxZNFzSCrWg4khowC4+9KWpOAc8LBQ2qY9ja/LpNt
+/wWC5KykACWan0WQk+xfVi8m9WsKodsMadaBSvcUmN+WhfO</vt:lpwstr>
  </property>
  <property fmtid="{D5CDD505-2E9C-101B-9397-08002B2CF9AE}" pid="13" name="_ms_pID_7253435_00">
    <vt:lpwstr>_ms_pID_7253435</vt:lpwstr>
  </property>
  <property fmtid="{D5CDD505-2E9C-101B-9397-08002B2CF9AE}" pid="14" name="_new_ms_pID_72543">
    <vt:lpwstr>(3)Y4l2gfgX4pWi8iNsf9mAjotfDTtaJeHpg0ZH0Qro7B+mpKBOFdjCv1PMPHnsGzPX++Acylj9
sj1g1hOjavFFJuTs+nkRZhRQRFkKATbeQlPUGwHQTyeDvvnUbkyJCOJXVnSRfIWtRqLRNaM4
aQblkF8nQs3awjnryNYuJ5Z3tBdKXdHFcaoJnPA3bDS84b09iOPQNvs9g4xYi00Bslwe2Fb2
A+RZdy67m2SO1kPPVM</vt:lpwstr>
  </property>
  <property fmtid="{D5CDD505-2E9C-101B-9397-08002B2CF9AE}" pid="15" name="_new_ms_pID_72543_00">
    <vt:lpwstr>_new_ms_pID_72543</vt:lpwstr>
  </property>
  <property fmtid="{D5CDD505-2E9C-101B-9397-08002B2CF9AE}" pid="16" name="_new_ms_pID_725431">
    <vt:lpwstr>SHXGHMQBnoPBJbnDfV1k1DT4+Qqce7FwvHkFTW3OpJ8jxYZ/rVbFjQ
H6Gf1NrttADC/rd1V0CSggD8qgMHa8A4yRD7XwQq7MfvwqCR0pu3pCKzRu3q/PXVjC3VGvfr
xehhrNRz+Lya1i5OSbcqAuHVLoErK3wT43q41j2Ps8gY9zgXro331wulyLjqCcz50VNCmOaz
V8RGethOUMY7MV2+e1W8IU9jyYuXA/3OWBBv</vt:lpwstr>
  </property>
  <property fmtid="{D5CDD505-2E9C-101B-9397-08002B2CF9AE}" pid="17" name="_new_ms_pID_725431_00">
    <vt:lpwstr>_new_ms_pID_725431</vt:lpwstr>
  </property>
  <property fmtid="{D5CDD505-2E9C-101B-9397-08002B2CF9AE}" pid="18" name="_new_ms_pID_725432">
    <vt:lpwstr>RSBwutQjUbsrQpM2fffwkaljmOJagfqca9z+
11K3Z8kDoReHL4kNQNJrmHi3rlJS0hQDhb/EV/AEGwE9A/yUP38TT0isBjb9cIke7FisG6/b
5CQnF23J1Qk+a/e+zLgs8oOBF2VpUCzMpE3e/w125Z/qfceO7XL8+h4SYOdWsPfS8MF9JKhU
oV/bkNA0cM35mg==</vt:lpwstr>
  </property>
  <property fmtid="{D5CDD505-2E9C-101B-9397-08002B2CF9AE}" pid="19" name="_new_ms_pID_725432_00">
    <vt:lpwstr>_new_ms_pID_725432</vt:lpwstr>
  </property>
  <property fmtid="{D5CDD505-2E9C-101B-9397-08002B2CF9AE}" pid="20" name="_readonly">
    <vt:lpwstr/>
  </property>
  <property fmtid="{D5CDD505-2E9C-101B-9397-08002B2CF9AE}" pid="21" name="_change">
    <vt:lpwstr/>
  </property>
  <property fmtid="{D5CDD505-2E9C-101B-9397-08002B2CF9AE}" pid="22" name="_full-control">
    <vt:lpwstr/>
  </property>
  <property fmtid="{D5CDD505-2E9C-101B-9397-08002B2CF9AE}" pid="23" name="sflag">
    <vt:lpwstr>1473739617</vt:lpwstr>
  </property>
  <property fmtid="{D5CDD505-2E9C-101B-9397-08002B2CF9AE}" pid="24" name="UpdateProcess">
    <vt:lpwstr>End</vt:lpwstr>
  </property>
  <property fmtid="{D5CDD505-2E9C-101B-9397-08002B2CF9AE}" pid="25" name="KSOProductBuildVer">
    <vt:lpwstr>2052-11.8.2.12085</vt:lpwstr>
  </property>
  <property fmtid="{D5CDD505-2E9C-101B-9397-08002B2CF9AE}" pid="26" name="TitusGUID">
    <vt:lpwstr>c8420a12-261e-411a-ac44-e9fb1c55a748</vt:lpwstr>
  </property>
  <property fmtid="{D5CDD505-2E9C-101B-9397-08002B2CF9AE}" pid="27" name="CTP_TimeStamp">
    <vt:lpwstr>2019-09-04 07:22:37Z</vt:lpwstr>
  </property>
  <property fmtid="{D5CDD505-2E9C-101B-9397-08002B2CF9AE}" pid="28" name="CTP_BU">
    <vt:lpwstr>NA</vt:lpwstr>
  </property>
  <property fmtid="{D5CDD505-2E9C-101B-9397-08002B2CF9AE}" pid="29" name="CTP_IDSID">
    <vt:lpwstr>NA</vt:lpwstr>
  </property>
  <property fmtid="{D5CDD505-2E9C-101B-9397-08002B2CF9AE}" pid="30" name="CTP_WWID">
    <vt:lpwstr>NA</vt:lpwstr>
  </property>
  <property fmtid="{D5CDD505-2E9C-101B-9397-08002B2CF9AE}" pid="31" name="CTPClassification">
    <vt:lpwstr>CTP_NT</vt:lpwstr>
  </property>
  <property fmtid="{D5CDD505-2E9C-101B-9397-08002B2CF9AE}" pid="32" name="ICV">
    <vt:lpwstr>5036F4E171DE4E5290A3AFF43E4AB245</vt:lpwstr>
  </property>
</Properties>
</file>