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47003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26</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27</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17 -21 Feb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Athens, Greece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50003</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NOT be used in 1</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RAN3#127 is a F2F Meeting with 1-way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#127</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7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WG Balance:</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Approved in PCG 53_17</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Within a WG, the number of elected leaders (WG Chair and WG Vice Chairs) from IMs with the same Corporate OP Designation shall not exceed 2, unless no other candidate is available.</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A WG shall not have more than 1 elected leader (WG Chair or WG Vice Chair) from IMs with the same Corporate OP designation for more than 4 consecutive years [See Note 1], unless no other candidate is available.  Once a WG has had more than 1 elected leader from IMs with “Corporate OP designation-X” for 4 consecutive years [see Note 1], this WG shall not have more than 1 elected leader from IMs with “Corporate OP designation-X” for the subsequent 4 years [see Note 2], unless no other candidate is available.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Note 1: 4 consecutive years is counted as the quarter in which the election is occurring, and the 15 previous calendar quarters.  A Corporate OP designation-X is considered to have more than 1 elected leader if at any time during a quarter, there is simultaneously more than 1 elected leader from Corporate OP designation-X.</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Note 2: Subsequent 4 years is counted as the remainder of the quarter in which the election is occurring, and the 15 subsequent calendar quarters. A Corporate OP designation-X is considered to have more than 1 elected leader if at any time in a quarter, there is simultaneously more than 1 elected leader from Corporate OP designation-X.</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 takes place on 17 - 21 Feb</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17 -21 Feb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9168</Words>
  <Application>WPS 演示</Application>
  <PresentationFormat/>
  <Paragraphs>191</Paragraphs>
  <Slides>12</Slides>
  <Notes>3</Notes>
  <HiddenSlides>0</HiddenSlides>
  <MMClips>0</MMClips>
  <ScaleCrop>false</ScaleCrop>
  <HeadingPairs>
    <vt:vector size="8" baseType="variant">
      <vt:variant>
        <vt:lpstr>已用的字体</vt:lpstr>
      </vt:variant>
      <vt:variant>
        <vt:i4>9</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7"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7567</cp:revision>
  <dcterms:created xsi:type="dcterms:W3CDTF">2009-06-02T04:11:00Z</dcterms:created>
  <dcterms:modified xsi:type="dcterms:W3CDTF">2025-02-07T02:52:15Z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