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27bis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7-11 Apr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Wuhan,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5xxxx</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(2-way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be used in 2</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RAN3#127bis is a F2F Meeting with 2-way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#127bis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highlight>
                  <a:srgbClr val="FFFF00"/>
                </a:highlight>
                <a:uLnTx/>
                <a:uFillTx/>
                <a:ea typeface="Arial" panose="020B0604020202020204" pitchFamily="34" charset="0"/>
                <a:cs typeface="+mn-ea"/>
                <a:sym typeface="+mn-ea"/>
              </a:rPr>
              <a:t>SP-250020: TSG/WG Leadership Elections</a:t>
            </a:r>
            <a:endParaRPr lang="en-US" altLang="en-US" sz="24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highlight>
                  <a:srgbClr val="FFFF00"/>
                </a:highlight>
                <a:latin typeface="Calibri" panose="020F0502020204030204" pitchFamily="34" charset="0"/>
                <a:cs typeface="Times New Roman" panose="02020603050405020304" pitchFamily="18" charset="0"/>
                <a:sym typeface="+mn-ea"/>
              </a:rPr>
              <a:t>Working Groups leadership balance Rules:</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ction="ppaction://hlinkfile"/>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2</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highlight>
                <a:srgbClr val="FFFF00"/>
              </a:highligh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 takes place on 7 - 11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7 - 11 Apr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8600</Words>
  <Application>WPS 演示</Application>
  <PresentationFormat/>
  <Paragraphs>189</Paragraphs>
  <Slides>12</Slides>
  <Notes>3</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8" baseType="lpstr">
      <vt:lpstr>Arial</vt:lpstr>
      <vt:lpstr>宋体</vt:lpstr>
      <vt:lpstr>Wingdings</vt:lpstr>
      <vt:lpstr>MS PGothic</vt:lpstr>
      <vt:lpstr>Calibri</vt:lpstr>
      <vt:lpstr>MS PMincho</vt:lpstr>
      <vt:lpstr>Yu Gothic</vt:lpstr>
      <vt:lpstr>Times New Roman</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7577</cp:revision>
  <dcterms:created xsi:type="dcterms:W3CDTF">2009-06-02T04:11:00Z</dcterms:created>
  <dcterms:modified xsi:type="dcterms:W3CDTF">2025-03-19T02:12:38Z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