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handoutMasterIdLst>
    <p:handoutMasterId r:id="rId8"/>
  </p:handoutMasterIdLst>
  <p:sldIdLst>
    <p:sldId id="390" r:id="rId2"/>
    <p:sldId id="436" r:id="rId3"/>
    <p:sldId id="437" r:id="rId4"/>
    <p:sldId id="438" r:id="rId5"/>
    <p:sldId id="423"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Presentation" id="{934E2A10-CF67-5249-9412-E55A5C63F373}">
          <p14:sldIdLst>
            <p14:sldId id="390"/>
            <p14:sldId id="436"/>
            <p14:sldId id="437"/>
            <p14:sldId id="438"/>
            <p14:sldId id="423"/>
          </p14:sldIdLst>
        </p14:section>
      </p14:sectionLst>
    </p:ext>
    <p:ext uri="{EFAFB233-063F-42B5-8137-9DF3F51BA10A}">
      <p15:sldGuideLst xmlns:p15="http://schemas.microsoft.com/office/powerpoint/2012/main">
        <p15:guide id="1" orient="horz" pos="2160" userDrawn="1">
          <p15:clr>
            <a:srgbClr val="A4A3A4"/>
          </p15:clr>
        </p15:guide>
        <p15:guide id="2" pos="2352" userDrawn="1">
          <p15:clr>
            <a:srgbClr val="A4A3A4"/>
          </p15:clr>
        </p15:guide>
        <p15:guide id="3" pos="4536"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4" name="Author" initials="A" lastIdx="0"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A8B8D"/>
    <a:srgbClr val="00582B"/>
    <a:srgbClr val="44367D"/>
    <a:srgbClr val="2EB860"/>
    <a:srgbClr val="910118"/>
    <a:srgbClr val="DD1C4E"/>
    <a:srgbClr val="443A50"/>
    <a:srgbClr val="000000"/>
    <a:srgbClr val="716185"/>
    <a:srgbClr val="B9B6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79514" autoAdjust="0"/>
  </p:normalViewPr>
  <p:slideViewPr>
    <p:cSldViewPr snapToGrid="0" showGuides="1">
      <p:cViewPr varScale="1">
        <p:scale>
          <a:sx n="79" d="100"/>
          <a:sy n="79" d="100"/>
        </p:scale>
        <p:origin x="43" y="77"/>
      </p:cViewPr>
      <p:guideLst>
        <p:guide orient="horz" pos="2160"/>
        <p:guide pos="2352"/>
        <p:guide pos="4536"/>
      </p:guideLst>
    </p:cSldViewPr>
  </p:slideViewPr>
  <p:notesTextViewPr>
    <p:cViewPr>
      <p:scale>
        <a:sx n="125" d="100"/>
        <a:sy n="125" d="100"/>
      </p:scale>
      <p:origin x="0" y="0"/>
    </p:cViewPr>
  </p:notesTextViewPr>
  <p:sorterViewPr>
    <p:cViewPr varScale="1">
      <p:scale>
        <a:sx n="1" d="1"/>
        <a:sy n="1" d="1"/>
      </p:scale>
      <p:origin x="0" y="0"/>
    </p:cViewPr>
  </p:sorterViewPr>
  <p:notesViewPr>
    <p:cSldViewPr snapToGrid="0">
      <p:cViewPr varScale="1">
        <p:scale>
          <a:sx n="88" d="100"/>
          <a:sy n="88" d="100"/>
        </p:scale>
        <p:origin x="3822"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C6FF83B-5476-4F9F-A3F0-FAD0372743C3}" type="datetimeFigureOut">
              <a:rPr lang="en-US" smtClean="0"/>
              <a:t>7/26/2021</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1B48F82-20DF-45A8-B322-782551D9AFBD}" type="slidenum">
              <a:rPr lang="en-US" smtClean="0"/>
              <a:t>‹#›</a:t>
            </a:fld>
            <a:endParaRPr lang="en-US" dirty="0"/>
          </a:p>
        </p:txBody>
      </p:sp>
    </p:spTree>
    <p:extLst>
      <p:ext uri="{BB962C8B-B14F-4D97-AF65-F5344CB8AC3E}">
        <p14:creationId xmlns:p14="http://schemas.microsoft.com/office/powerpoint/2010/main" val="34728219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58A801-3FAA-4070-9C0F-EFDBC5D9466E}" type="datetimeFigureOut">
              <a:rPr lang="en-US" smtClean="0"/>
              <a:t>7/26/2021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8C8E57-0849-436A-9B16-CD4F79073F16}" type="slidenum">
              <a:rPr lang="en-US" smtClean="0"/>
              <a:t>‹#›</a:t>
            </a:fld>
            <a:endParaRPr lang="en-US" dirty="0"/>
          </a:p>
        </p:txBody>
      </p:sp>
    </p:spTree>
    <p:extLst>
      <p:ext uri="{BB962C8B-B14F-4D97-AF65-F5344CB8AC3E}">
        <p14:creationId xmlns:p14="http://schemas.microsoft.com/office/powerpoint/2010/main" val="1939592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C8C8E57-0849-436A-9B16-CD4F79073F16}" type="slidenum">
              <a:rPr lang="en-US" smtClean="0"/>
              <a:t>1</a:t>
            </a:fld>
            <a:endParaRPr lang="en-US"/>
          </a:p>
        </p:txBody>
      </p:sp>
    </p:spTree>
    <p:extLst>
      <p:ext uri="{BB962C8B-B14F-4D97-AF65-F5344CB8AC3E}">
        <p14:creationId xmlns:p14="http://schemas.microsoft.com/office/powerpoint/2010/main" val="144744782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4" name="Picture Placeholder 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2" name="Rectangle 11"/>
          <p:cNvSpPr/>
          <p:nvPr userDrawn="1"/>
        </p:nvSpPr>
        <p:spPr>
          <a:xfrm>
            <a:off x="0" y="6537944"/>
            <a:ext cx="12192000" cy="32621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hasCustomPrompt="1"/>
          </p:nvPr>
        </p:nvSpPr>
        <p:spPr>
          <a:xfrm>
            <a:off x="7688425" y="3873863"/>
            <a:ext cx="4077478" cy="1138404"/>
          </a:xfrm>
        </p:spPr>
        <p:txBody>
          <a:bodyPr anchor="t" anchorCtr="0">
            <a:normAutofit/>
          </a:bodyPr>
          <a:lstStyle>
            <a:lvl1pPr algn="ctr">
              <a:lnSpc>
                <a:spcPts val="2300"/>
              </a:lnSpc>
              <a:defRPr sz="1800" baseline="0">
                <a:solidFill>
                  <a:schemeClr val="bg1"/>
                </a:solidFill>
                <a:latin typeface="Arial" panose="020B0604020202020204" pitchFamily="34" charset="0"/>
                <a:cs typeface="Arial" panose="020B0604020202020204" pitchFamily="34" charset="0"/>
              </a:defRPr>
            </a:lvl1pPr>
          </a:lstStyle>
          <a:p>
            <a:r>
              <a:rPr lang="en-US" dirty="0"/>
              <a:t>Click to add presentation title</a:t>
            </a:r>
          </a:p>
        </p:txBody>
      </p:sp>
      <p:sp>
        <p:nvSpPr>
          <p:cNvPr id="10" name="Footer Placeholder 4"/>
          <p:cNvSpPr>
            <a:spLocks noGrp="1"/>
          </p:cNvSpPr>
          <p:nvPr>
            <p:ph type="ftr" sz="quarter" idx="11"/>
          </p:nvPr>
        </p:nvSpPr>
        <p:spPr>
          <a:xfrm>
            <a:off x="0" y="6519977"/>
            <a:ext cx="4572000" cy="365125"/>
          </a:xfrm>
        </p:spPr>
        <p:txBody>
          <a:bodyPr lIns="274320"/>
          <a:lstStyle>
            <a:lvl1pPr algn="l">
              <a:defRPr sz="1050">
                <a:solidFill>
                  <a:schemeClr val="tx1"/>
                </a:solidFill>
                <a:latin typeface="Arial" panose="020B0604020202020204" pitchFamily="34" charset="0"/>
                <a:cs typeface="Arial" panose="020B0604020202020204" pitchFamily="34" charset="0"/>
              </a:defRPr>
            </a:lvl1pPr>
          </a:lstStyle>
          <a:p>
            <a:r>
              <a:rPr lang="en-US" dirty="0"/>
              <a:t>Radisys Corporation -  CONFIDENTIAL</a:t>
            </a:r>
          </a:p>
        </p:txBody>
      </p:sp>
      <p:cxnSp>
        <p:nvCxnSpPr>
          <p:cNvPr id="4" name="Straight Connector 3"/>
          <p:cNvCxnSpPr/>
          <p:nvPr userDrawn="1"/>
        </p:nvCxnSpPr>
        <p:spPr>
          <a:xfrm>
            <a:off x="7688425" y="5119113"/>
            <a:ext cx="407747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 Placeholder 7"/>
          <p:cNvSpPr>
            <a:spLocks noGrp="1"/>
          </p:cNvSpPr>
          <p:nvPr>
            <p:ph type="body" sz="quarter" idx="13" hasCustomPrompt="1"/>
          </p:nvPr>
        </p:nvSpPr>
        <p:spPr>
          <a:xfrm>
            <a:off x="7691601" y="5232409"/>
            <a:ext cx="4074302" cy="1033463"/>
          </a:xfrm>
        </p:spPr>
        <p:txBody>
          <a:bodyPr>
            <a:noAutofit/>
          </a:bodyPr>
          <a:lstStyle>
            <a:lvl1pPr marL="0" indent="0" algn="ctr">
              <a:buNone/>
              <a:defRPr sz="1600">
                <a:solidFill>
                  <a:schemeClr val="bg1"/>
                </a:solidFill>
              </a:defRPr>
            </a:lvl1pPr>
          </a:lstStyle>
          <a:p>
            <a:pPr lvl="0"/>
            <a:r>
              <a:rPr lang="en-US" dirty="0"/>
              <a:t>Click to add date or authors</a:t>
            </a:r>
          </a:p>
        </p:txBody>
      </p:sp>
      <p:pic>
        <p:nvPicPr>
          <p:cNvPr id="13" name="Picture 12">
            <a:extLst>
              <a:ext uri="{FF2B5EF4-FFF2-40B4-BE49-F238E27FC236}">
                <a16:creationId xmlns:a16="http://schemas.microsoft.com/office/drawing/2014/main" id="{452149EC-F179-7949-AB51-5DF01DEAE32B}"/>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11565" t="16682" r="11026" b="15725"/>
          <a:stretch/>
        </p:blipFill>
        <p:spPr>
          <a:xfrm>
            <a:off x="7648669" y="2498330"/>
            <a:ext cx="4206706" cy="1139489"/>
          </a:xfrm>
          <a:prstGeom prst="rect">
            <a:avLst/>
          </a:prstGeom>
        </p:spPr>
      </p:pic>
    </p:spTree>
    <p:extLst>
      <p:ext uri="{BB962C8B-B14F-4D97-AF65-F5344CB8AC3E}">
        <p14:creationId xmlns:p14="http://schemas.microsoft.com/office/powerpoint/2010/main" val="186551699"/>
      </p:ext>
    </p:extLst>
  </p:cSld>
  <p:clrMapOvr>
    <a:masterClrMapping/>
  </p:clrMapOvr>
  <p:extLst>
    <p:ext uri="{DCECCB84-F9BA-43D5-87BE-67443E8EF086}">
      <p15:sldGuideLst xmlns:p15="http://schemas.microsoft.com/office/powerpoint/2012/main">
        <p15:guide id="1" pos="3840">
          <p15:clr>
            <a:srgbClr val="FBAE40"/>
          </p15:clr>
        </p15:guide>
        <p15:guide id="2" orient="horz" pos="216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Option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07AF87E-A37F-044A-AFBE-687B76FCC4B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3556294"/>
          </a:xfrm>
          <a:prstGeom prst="rect">
            <a:avLst/>
          </a:prstGeom>
        </p:spPr>
      </p:pic>
      <p:sp>
        <p:nvSpPr>
          <p:cNvPr id="10" name="Rectangle 9"/>
          <p:cNvSpPr/>
          <p:nvPr userDrawn="1"/>
        </p:nvSpPr>
        <p:spPr>
          <a:xfrm>
            <a:off x="0" y="6538415"/>
            <a:ext cx="12192000" cy="32621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ooter Placeholder 4"/>
          <p:cNvSpPr>
            <a:spLocks noGrp="1"/>
          </p:cNvSpPr>
          <p:nvPr>
            <p:ph type="ftr" sz="quarter" idx="11"/>
          </p:nvPr>
        </p:nvSpPr>
        <p:spPr>
          <a:xfrm>
            <a:off x="0" y="6528215"/>
            <a:ext cx="4572000" cy="365125"/>
          </a:xfrm>
        </p:spPr>
        <p:txBody>
          <a:bodyPr lIns="274320"/>
          <a:lstStyle>
            <a:lvl1pPr algn="l">
              <a:defRPr sz="1050">
                <a:solidFill>
                  <a:schemeClr val="tx1"/>
                </a:solidFill>
                <a:latin typeface="Arial" panose="020B0604020202020204" pitchFamily="34" charset="0"/>
                <a:cs typeface="Arial" panose="020B0604020202020204" pitchFamily="34" charset="0"/>
              </a:defRPr>
            </a:lvl1pPr>
          </a:lstStyle>
          <a:p>
            <a:r>
              <a:rPr lang="en-US" dirty="0"/>
              <a:t>Radisys Corporation -  CONFIDENTIAL</a:t>
            </a:r>
          </a:p>
        </p:txBody>
      </p:sp>
      <p:sp>
        <p:nvSpPr>
          <p:cNvPr id="15" name="TextBox 14"/>
          <p:cNvSpPr txBox="1"/>
          <p:nvPr userDrawn="1"/>
        </p:nvSpPr>
        <p:spPr>
          <a:xfrm>
            <a:off x="10936224" y="6586284"/>
            <a:ext cx="1072896" cy="253916"/>
          </a:xfrm>
          <a:prstGeom prst="rect">
            <a:avLst/>
          </a:prstGeom>
          <a:noFill/>
        </p:spPr>
        <p:txBody>
          <a:bodyPr wrap="square" rtlCol="0">
            <a:spAutoFit/>
          </a:bodyPr>
          <a:lstStyle/>
          <a:p>
            <a:pPr algn="r"/>
            <a:fld id="{1A1FECE1-0BD3-D343-939B-B1E74A9862C0}" type="slidenum">
              <a:rPr lang="en-US" sz="1050" smtClean="0"/>
              <a:pPr algn="r"/>
              <a:t>‹#›</a:t>
            </a:fld>
            <a:endParaRPr lang="en-US" sz="1050" dirty="0"/>
          </a:p>
        </p:txBody>
      </p:sp>
      <p:pic>
        <p:nvPicPr>
          <p:cNvPr id="17" name="Picture 16">
            <a:extLst>
              <a:ext uri="{FF2B5EF4-FFF2-40B4-BE49-F238E27FC236}">
                <a16:creationId xmlns:a16="http://schemas.microsoft.com/office/drawing/2014/main" id="{1C5C12F9-2BCE-0A4D-B46C-285CFDAEA52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0530273" y="157335"/>
            <a:ext cx="1495837" cy="405185"/>
          </a:xfrm>
          <a:prstGeom prst="rect">
            <a:avLst/>
          </a:prstGeom>
        </p:spPr>
      </p:pic>
      <p:sp>
        <p:nvSpPr>
          <p:cNvPr id="13" name="Text Placeholder 3">
            <a:extLst>
              <a:ext uri="{FF2B5EF4-FFF2-40B4-BE49-F238E27FC236}">
                <a16:creationId xmlns:a16="http://schemas.microsoft.com/office/drawing/2014/main" id="{D97BC97B-5CF1-4D4F-A84F-16A5D17B2767}"/>
              </a:ext>
            </a:extLst>
          </p:cNvPr>
          <p:cNvSpPr>
            <a:spLocks noGrp="1"/>
          </p:cNvSpPr>
          <p:nvPr>
            <p:ph type="body" sz="quarter" idx="12" hasCustomPrompt="1"/>
          </p:nvPr>
        </p:nvSpPr>
        <p:spPr>
          <a:xfrm>
            <a:off x="643566" y="2082408"/>
            <a:ext cx="10978320" cy="634866"/>
          </a:xfrm>
        </p:spPr>
        <p:txBody>
          <a:bodyPr>
            <a:normAutofit/>
          </a:bodyPr>
          <a:lstStyle>
            <a:lvl1pPr marL="0" indent="0">
              <a:buNone/>
              <a:defRPr sz="480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a Section Title</a:t>
            </a:r>
          </a:p>
        </p:txBody>
      </p:sp>
      <p:sp>
        <p:nvSpPr>
          <p:cNvPr id="18" name="Text Placeholder 5">
            <a:extLst>
              <a:ext uri="{FF2B5EF4-FFF2-40B4-BE49-F238E27FC236}">
                <a16:creationId xmlns:a16="http://schemas.microsoft.com/office/drawing/2014/main" id="{3B175BCB-D792-AA46-8D71-2CA0EACD7CE2}"/>
              </a:ext>
            </a:extLst>
          </p:cNvPr>
          <p:cNvSpPr>
            <a:spLocks noGrp="1"/>
          </p:cNvSpPr>
          <p:nvPr>
            <p:ph type="body" sz="quarter" idx="13" hasCustomPrompt="1"/>
          </p:nvPr>
        </p:nvSpPr>
        <p:spPr>
          <a:xfrm>
            <a:off x="665724" y="2765144"/>
            <a:ext cx="10956162" cy="769298"/>
          </a:xfrm>
        </p:spPr>
        <p:txBody>
          <a:bodyPr/>
          <a:lstStyle>
            <a:lvl1pPr marL="0" indent="0">
              <a:buNone/>
              <a:defRPr>
                <a:solidFill>
                  <a:schemeClr val="bg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a section subhead or description</a:t>
            </a:r>
          </a:p>
        </p:txBody>
      </p:sp>
    </p:spTree>
    <p:extLst>
      <p:ext uri="{BB962C8B-B14F-4D97-AF65-F5344CB8AC3E}">
        <p14:creationId xmlns:p14="http://schemas.microsoft.com/office/powerpoint/2010/main" val="25285378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White">
    <p:spTree>
      <p:nvGrpSpPr>
        <p:cNvPr id="1" name=""/>
        <p:cNvGrpSpPr/>
        <p:nvPr/>
      </p:nvGrpSpPr>
      <p:grpSpPr>
        <a:xfrm>
          <a:off x="0" y="0"/>
          <a:ext cx="0" cy="0"/>
          <a:chOff x="0" y="0"/>
          <a:chExt cx="0" cy="0"/>
        </a:xfrm>
      </p:grpSpPr>
      <p:sp>
        <p:nvSpPr>
          <p:cNvPr id="10" name="Rectangle 9"/>
          <p:cNvSpPr/>
          <p:nvPr userDrawn="1"/>
        </p:nvSpPr>
        <p:spPr>
          <a:xfrm>
            <a:off x="0" y="6538415"/>
            <a:ext cx="12192000" cy="32621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ooter Placeholder 4"/>
          <p:cNvSpPr>
            <a:spLocks noGrp="1"/>
          </p:cNvSpPr>
          <p:nvPr>
            <p:ph type="ftr" sz="quarter" idx="11"/>
          </p:nvPr>
        </p:nvSpPr>
        <p:spPr>
          <a:xfrm>
            <a:off x="0" y="6528215"/>
            <a:ext cx="4572000" cy="365125"/>
          </a:xfrm>
        </p:spPr>
        <p:txBody>
          <a:bodyPr lIns="274320"/>
          <a:lstStyle>
            <a:lvl1pPr algn="l">
              <a:defRPr sz="1050">
                <a:solidFill>
                  <a:schemeClr val="tx1"/>
                </a:solidFill>
                <a:latin typeface="Arial" panose="020B0604020202020204" pitchFamily="34" charset="0"/>
                <a:cs typeface="Arial" panose="020B0604020202020204" pitchFamily="34" charset="0"/>
              </a:defRPr>
            </a:lvl1pPr>
          </a:lstStyle>
          <a:p>
            <a:r>
              <a:rPr lang="en-US" dirty="0"/>
              <a:t>Radisys Corporation -  CONFIDENTIAL</a:t>
            </a:r>
          </a:p>
        </p:txBody>
      </p:sp>
      <p:sp>
        <p:nvSpPr>
          <p:cNvPr id="15" name="TextBox 14"/>
          <p:cNvSpPr txBox="1"/>
          <p:nvPr userDrawn="1"/>
        </p:nvSpPr>
        <p:spPr>
          <a:xfrm>
            <a:off x="10936224" y="6586284"/>
            <a:ext cx="1072896" cy="253916"/>
          </a:xfrm>
          <a:prstGeom prst="rect">
            <a:avLst/>
          </a:prstGeom>
          <a:noFill/>
        </p:spPr>
        <p:txBody>
          <a:bodyPr wrap="square" rtlCol="0">
            <a:spAutoFit/>
          </a:bodyPr>
          <a:lstStyle/>
          <a:p>
            <a:pPr algn="r"/>
            <a:fld id="{1A1FECE1-0BD3-D343-939B-B1E74A9862C0}" type="slidenum">
              <a:rPr lang="en-US" sz="1050" smtClean="0"/>
              <a:pPr algn="r"/>
              <a:t>‹#›</a:t>
            </a:fld>
            <a:endParaRPr lang="en-US" sz="1050" dirty="0"/>
          </a:p>
        </p:txBody>
      </p:sp>
      <p:sp>
        <p:nvSpPr>
          <p:cNvPr id="17" name="Title 1"/>
          <p:cNvSpPr>
            <a:spLocks noGrp="1"/>
          </p:cNvSpPr>
          <p:nvPr>
            <p:ph type="title" hasCustomPrompt="1"/>
          </p:nvPr>
        </p:nvSpPr>
        <p:spPr>
          <a:xfrm>
            <a:off x="-8811" y="0"/>
            <a:ext cx="10347130" cy="634865"/>
          </a:xfrm>
        </p:spPr>
        <p:txBody>
          <a:bodyPr lIns="274320">
            <a:normAutofit/>
          </a:bodyPr>
          <a:lstStyle>
            <a:lvl1pPr>
              <a:defRPr sz="2400" b="1">
                <a:solidFill>
                  <a:schemeClr val="tx1"/>
                </a:solidFill>
              </a:defRPr>
            </a:lvl1pPr>
          </a:lstStyle>
          <a:p>
            <a:r>
              <a:rPr lang="en-US" dirty="0"/>
              <a:t>Click to add slide title</a:t>
            </a:r>
          </a:p>
        </p:txBody>
      </p:sp>
      <p:pic>
        <p:nvPicPr>
          <p:cNvPr id="8" name="Picture 7">
            <a:extLst>
              <a:ext uri="{FF2B5EF4-FFF2-40B4-BE49-F238E27FC236}">
                <a16:creationId xmlns:a16="http://schemas.microsoft.com/office/drawing/2014/main" id="{06C6D528-5897-2C43-990F-BE8A53163DA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0538899" y="158547"/>
            <a:ext cx="1478847" cy="395336"/>
          </a:xfrm>
          <a:prstGeom prst="rect">
            <a:avLst/>
          </a:prstGeom>
        </p:spPr>
      </p:pic>
    </p:spTree>
    <p:extLst>
      <p:ext uri="{BB962C8B-B14F-4D97-AF65-F5344CB8AC3E}">
        <p14:creationId xmlns:p14="http://schemas.microsoft.com/office/powerpoint/2010/main" val="2017537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Rectangle 6"/>
          <p:cNvSpPr/>
          <p:nvPr userDrawn="1"/>
        </p:nvSpPr>
        <p:spPr>
          <a:xfrm>
            <a:off x="0" y="6537944"/>
            <a:ext cx="12192000" cy="32621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ooter Placeholder 4"/>
          <p:cNvSpPr>
            <a:spLocks noGrp="1"/>
          </p:cNvSpPr>
          <p:nvPr>
            <p:ph type="ftr" sz="quarter" idx="11"/>
          </p:nvPr>
        </p:nvSpPr>
        <p:spPr>
          <a:xfrm>
            <a:off x="0" y="6519977"/>
            <a:ext cx="4572000" cy="365125"/>
          </a:xfrm>
        </p:spPr>
        <p:txBody>
          <a:bodyPr lIns="274320"/>
          <a:lstStyle>
            <a:lvl1pPr algn="l">
              <a:defRPr sz="1050">
                <a:solidFill>
                  <a:schemeClr val="tx1"/>
                </a:solidFill>
                <a:latin typeface="Arial" panose="020B0604020202020204" pitchFamily="34" charset="0"/>
                <a:cs typeface="Arial" panose="020B0604020202020204" pitchFamily="34" charset="0"/>
              </a:defRPr>
            </a:lvl1pPr>
          </a:lstStyle>
          <a:p>
            <a:r>
              <a:rPr lang="en-US" dirty="0"/>
              <a:t>Radisys Corporation -  CONFIDENTIAL</a:t>
            </a:r>
          </a:p>
        </p:txBody>
      </p:sp>
      <p:sp>
        <p:nvSpPr>
          <p:cNvPr id="10" name="TextBox 9"/>
          <p:cNvSpPr txBox="1"/>
          <p:nvPr userDrawn="1"/>
        </p:nvSpPr>
        <p:spPr>
          <a:xfrm>
            <a:off x="10936224" y="6586284"/>
            <a:ext cx="1072896" cy="253916"/>
          </a:xfrm>
          <a:prstGeom prst="rect">
            <a:avLst/>
          </a:prstGeom>
          <a:noFill/>
        </p:spPr>
        <p:txBody>
          <a:bodyPr wrap="square" rtlCol="0">
            <a:spAutoFit/>
          </a:bodyPr>
          <a:lstStyle/>
          <a:p>
            <a:pPr algn="r"/>
            <a:fld id="{1A1FECE1-0BD3-D343-939B-B1E74A9862C0}" type="slidenum">
              <a:rPr lang="en-US" sz="1050" smtClean="0"/>
              <a:pPr algn="r"/>
              <a:t>‹#›</a:t>
            </a:fld>
            <a:endParaRPr lang="en-US" sz="1050" dirty="0"/>
          </a:p>
        </p:txBody>
      </p:sp>
    </p:spTree>
    <p:extLst>
      <p:ext uri="{BB962C8B-B14F-4D97-AF65-F5344CB8AC3E}">
        <p14:creationId xmlns:p14="http://schemas.microsoft.com/office/powerpoint/2010/main" val="23702153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5B35F60D-403B-F649-B2A3-8A95631C868A}"/>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200811" cy="635458"/>
          </a:xfrm>
          <a:prstGeom prst="rect">
            <a:avLst/>
          </a:prstGeom>
        </p:spPr>
      </p:pic>
      <p:sp>
        <p:nvSpPr>
          <p:cNvPr id="4" name="Text Placeholder 3"/>
          <p:cNvSpPr>
            <a:spLocks noGrp="1"/>
          </p:cNvSpPr>
          <p:nvPr>
            <p:ph type="body" sz="half" idx="2" hasCustomPrompt="1"/>
          </p:nvPr>
        </p:nvSpPr>
        <p:spPr>
          <a:xfrm>
            <a:off x="251958" y="987425"/>
            <a:ext cx="3932237" cy="5250247"/>
          </a:xfrm>
        </p:spPr>
        <p:txBody>
          <a:bodyPr/>
          <a:lstStyle>
            <a:lvl1pPr marL="0" indent="0">
              <a:buNone/>
              <a:defRPr sz="16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add photo or diagram caption</a:t>
            </a:r>
          </a:p>
        </p:txBody>
      </p:sp>
      <p:sp>
        <p:nvSpPr>
          <p:cNvPr id="14" name="Rectangle 13"/>
          <p:cNvSpPr/>
          <p:nvPr userDrawn="1"/>
        </p:nvSpPr>
        <p:spPr>
          <a:xfrm>
            <a:off x="0" y="6537944"/>
            <a:ext cx="12192000" cy="32621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Footer Placeholder 4"/>
          <p:cNvSpPr>
            <a:spLocks noGrp="1"/>
          </p:cNvSpPr>
          <p:nvPr>
            <p:ph type="ftr" sz="quarter" idx="11"/>
          </p:nvPr>
        </p:nvSpPr>
        <p:spPr>
          <a:xfrm>
            <a:off x="0" y="6519977"/>
            <a:ext cx="4572000" cy="365125"/>
          </a:xfrm>
        </p:spPr>
        <p:txBody>
          <a:bodyPr lIns="274320"/>
          <a:lstStyle>
            <a:lvl1pPr algn="l">
              <a:defRPr sz="1050">
                <a:solidFill>
                  <a:schemeClr val="tx1"/>
                </a:solidFill>
                <a:latin typeface="Arial" panose="020B0604020202020204" pitchFamily="34" charset="0"/>
                <a:cs typeface="Arial" panose="020B0604020202020204" pitchFamily="34" charset="0"/>
              </a:defRPr>
            </a:lvl1pPr>
          </a:lstStyle>
          <a:p>
            <a:r>
              <a:rPr lang="en-US" dirty="0"/>
              <a:t>Radisys Corporation -  CONFIDENTIAL</a:t>
            </a:r>
          </a:p>
        </p:txBody>
      </p:sp>
      <p:sp>
        <p:nvSpPr>
          <p:cNvPr id="17" name="TextBox 16"/>
          <p:cNvSpPr txBox="1"/>
          <p:nvPr userDrawn="1"/>
        </p:nvSpPr>
        <p:spPr>
          <a:xfrm>
            <a:off x="10936224" y="6586284"/>
            <a:ext cx="1072896" cy="253916"/>
          </a:xfrm>
          <a:prstGeom prst="rect">
            <a:avLst/>
          </a:prstGeom>
          <a:noFill/>
        </p:spPr>
        <p:txBody>
          <a:bodyPr wrap="square" rtlCol="0">
            <a:spAutoFit/>
          </a:bodyPr>
          <a:lstStyle/>
          <a:p>
            <a:pPr algn="r"/>
            <a:fld id="{1A1FECE1-0BD3-D343-939B-B1E74A9862C0}" type="slidenum">
              <a:rPr lang="en-US" sz="1050" smtClean="0"/>
              <a:pPr algn="r"/>
              <a:t>‹#›</a:t>
            </a:fld>
            <a:endParaRPr lang="en-US" sz="1050" dirty="0"/>
          </a:p>
        </p:txBody>
      </p:sp>
      <p:sp>
        <p:nvSpPr>
          <p:cNvPr id="21" name="Title 1"/>
          <p:cNvSpPr>
            <a:spLocks noGrp="1"/>
          </p:cNvSpPr>
          <p:nvPr userDrawn="1">
            <p:ph type="title" hasCustomPrompt="1"/>
          </p:nvPr>
        </p:nvSpPr>
        <p:spPr>
          <a:xfrm>
            <a:off x="-8811" y="0"/>
            <a:ext cx="10347130" cy="634865"/>
          </a:xfrm>
        </p:spPr>
        <p:txBody>
          <a:bodyPr lIns="274320">
            <a:normAutofit/>
          </a:bodyPr>
          <a:lstStyle>
            <a:lvl1pPr>
              <a:defRPr sz="2400">
                <a:solidFill>
                  <a:schemeClr val="bg1"/>
                </a:solidFill>
              </a:defRPr>
            </a:lvl1pPr>
          </a:lstStyle>
          <a:p>
            <a:r>
              <a:rPr lang="en-US" dirty="0"/>
              <a:t>Click to add slide title</a:t>
            </a:r>
          </a:p>
        </p:txBody>
      </p:sp>
      <p:sp>
        <p:nvSpPr>
          <p:cNvPr id="22" name="Content Placeholder 2"/>
          <p:cNvSpPr>
            <a:spLocks noGrp="1"/>
          </p:cNvSpPr>
          <p:nvPr userDrawn="1">
            <p:ph idx="1" hasCustomPrompt="1"/>
          </p:nvPr>
        </p:nvSpPr>
        <p:spPr>
          <a:xfrm>
            <a:off x="4270309" y="989044"/>
            <a:ext cx="7672875" cy="5248470"/>
          </a:xfrm>
        </p:spPr>
        <p:txBody>
          <a:bodyPr/>
          <a:lstStyle>
            <a:lvl1pPr>
              <a:spcAft>
                <a:spcPts val="300"/>
              </a:spcAft>
              <a:buClr>
                <a:schemeClr val="accent6"/>
              </a:buClr>
              <a:defRPr sz="2400">
                <a:solidFill>
                  <a:schemeClr val="tx1"/>
                </a:solidFill>
              </a:defRPr>
            </a:lvl1pPr>
            <a:lvl2pPr>
              <a:spcAft>
                <a:spcPts val="300"/>
              </a:spcAft>
              <a:buClr>
                <a:schemeClr val="accent6"/>
              </a:buClr>
              <a:defRPr>
                <a:solidFill>
                  <a:schemeClr val="tx1"/>
                </a:solidFill>
              </a:defRPr>
            </a:lvl2pPr>
            <a:lvl3pPr>
              <a:spcAft>
                <a:spcPts val="300"/>
              </a:spcAft>
              <a:buClr>
                <a:schemeClr val="accent6"/>
              </a:buClr>
              <a:defRPr>
                <a:solidFill>
                  <a:schemeClr val="tx1"/>
                </a:solidFill>
              </a:defRPr>
            </a:lvl3pPr>
            <a:lvl4pPr>
              <a:spcAft>
                <a:spcPts val="300"/>
              </a:spcAft>
              <a:buClr>
                <a:schemeClr val="accent6"/>
              </a:buClr>
              <a:defRPr>
                <a:solidFill>
                  <a:schemeClr val="tx1"/>
                </a:solidFill>
              </a:defRPr>
            </a:lvl4pPr>
            <a:lvl5pPr>
              <a:spcAft>
                <a:spcPts val="300"/>
              </a:spcAft>
              <a:buClr>
                <a:schemeClr val="accent6"/>
              </a:buClr>
              <a:defRPr>
                <a:solidFill>
                  <a:schemeClr val="tx1"/>
                </a:solidFill>
              </a:defRPr>
            </a:lvl5pPr>
          </a:lstStyle>
          <a:p>
            <a:pPr lvl="0"/>
            <a:r>
              <a:rPr lang="en-US" dirty="0"/>
              <a:t>Click to add first bullet</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2" name="Picture 11">
            <a:extLst>
              <a:ext uri="{FF2B5EF4-FFF2-40B4-BE49-F238E27FC236}">
                <a16:creationId xmlns:a16="http://schemas.microsoft.com/office/drawing/2014/main" id="{90AB5B4C-AF29-9941-8195-FBA4D052A46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0530273" y="157335"/>
            <a:ext cx="1495837" cy="405185"/>
          </a:xfrm>
          <a:prstGeom prst="rect">
            <a:avLst/>
          </a:prstGeom>
        </p:spPr>
      </p:pic>
    </p:spTree>
    <p:extLst>
      <p:ext uri="{BB962C8B-B14F-4D97-AF65-F5344CB8AC3E}">
        <p14:creationId xmlns:p14="http://schemas.microsoft.com/office/powerpoint/2010/main" val="7727977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with Caption and Subtitle">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200811" cy="635458"/>
          </a:xfrm>
          <a:prstGeom prst="rect">
            <a:avLst/>
          </a:prstGeom>
        </p:spPr>
      </p:pic>
      <p:sp>
        <p:nvSpPr>
          <p:cNvPr id="15" name="Text Placeholder 12"/>
          <p:cNvSpPr>
            <a:spLocks noGrp="1"/>
          </p:cNvSpPr>
          <p:nvPr>
            <p:ph type="body" sz="quarter" idx="13" hasCustomPrompt="1"/>
          </p:nvPr>
        </p:nvSpPr>
        <p:spPr>
          <a:xfrm>
            <a:off x="261257" y="924025"/>
            <a:ext cx="11681927" cy="577207"/>
          </a:xfrm>
        </p:spPr>
        <p:txBody>
          <a:bodyPr>
            <a:normAutofit/>
          </a:bodyPr>
          <a:lstStyle>
            <a:lvl1pPr marL="0" indent="0">
              <a:buNone/>
              <a:defRPr sz="2400">
                <a:solidFill>
                  <a:schemeClr val="tx1"/>
                </a:solidFill>
              </a:defRPr>
            </a:lvl1pPr>
          </a:lstStyle>
          <a:p>
            <a:pPr lvl="0"/>
            <a:r>
              <a:rPr lang="en-US" dirty="0"/>
              <a:t>Click to add subhead page title</a:t>
            </a:r>
          </a:p>
        </p:txBody>
      </p:sp>
      <p:sp>
        <p:nvSpPr>
          <p:cNvPr id="19" name="Title 1"/>
          <p:cNvSpPr>
            <a:spLocks noGrp="1"/>
          </p:cNvSpPr>
          <p:nvPr userDrawn="1">
            <p:ph type="title" hasCustomPrompt="1"/>
          </p:nvPr>
        </p:nvSpPr>
        <p:spPr>
          <a:xfrm>
            <a:off x="-8811" y="0"/>
            <a:ext cx="10347130" cy="634865"/>
          </a:xfrm>
        </p:spPr>
        <p:txBody>
          <a:bodyPr lIns="274320">
            <a:normAutofit/>
          </a:bodyPr>
          <a:lstStyle>
            <a:lvl1pPr>
              <a:defRPr sz="2400">
                <a:solidFill>
                  <a:schemeClr val="bg1"/>
                </a:solidFill>
              </a:defRPr>
            </a:lvl1pPr>
          </a:lstStyle>
          <a:p>
            <a:r>
              <a:rPr lang="en-US" dirty="0"/>
              <a:t>Click to add slide title</a:t>
            </a:r>
          </a:p>
        </p:txBody>
      </p:sp>
      <p:sp>
        <p:nvSpPr>
          <p:cNvPr id="20" name="Text Placeholder 3"/>
          <p:cNvSpPr>
            <a:spLocks noGrp="1"/>
          </p:cNvSpPr>
          <p:nvPr userDrawn="1">
            <p:ph type="body" sz="half" idx="2" hasCustomPrompt="1"/>
          </p:nvPr>
        </p:nvSpPr>
        <p:spPr>
          <a:xfrm>
            <a:off x="251958" y="1593915"/>
            <a:ext cx="3932237" cy="4668054"/>
          </a:xfrm>
        </p:spPr>
        <p:txBody>
          <a:bodyPr/>
          <a:lstStyle>
            <a:lvl1pPr marL="0" indent="0">
              <a:buNone/>
              <a:defRPr sz="16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add photo or diagram caption</a:t>
            </a:r>
          </a:p>
        </p:txBody>
      </p:sp>
      <p:sp>
        <p:nvSpPr>
          <p:cNvPr id="21" name="Content Placeholder 2"/>
          <p:cNvSpPr>
            <a:spLocks noGrp="1"/>
          </p:cNvSpPr>
          <p:nvPr userDrawn="1">
            <p:ph idx="1" hasCustomPrompt="1"/>
          </p:nvPr>
        </p:nvSpPr>
        <p:spPr>
          <a:xfrm>
            <a:off x="4270309" y="1595534"/>
            <a:ext cx="7672875" cy="4666474"/>
          </a:xfrm>
        </p:spPr>
        <p:txBody>
          <a:bodyPr/>
          <a:lstStyle>
            <a:lvl1pPr>
              <a:spcAft>
                <a:spcPts val="300"/>
              </a:spcAft>
              <a:buClr>
                <a:schemeClr val="accent6"/>
              </a:buClr>
              <a:defRPr sz="2400">
                <a:solidFill>
                  <a:schemeClr val="tx1"/>
                </a:solidFill>
              </a:defRPr>
            </a:lvl1pPr>
            <a:lvl2pPr>
              <a:spcAft>
                <a:spcPts val="300"/>
              </a:spcAft>
              <a:buClr>
                <a:schemeClr val="accent6"/>
              </a:buClr>
              <a:defRPr>
                <a:solidFill>
                  <a:schemeClr val="tx1"/>
                </a:solidFill>
              </a:defRPr>
            </a:lvl2pPr>
            <a:lvl3pPr>
              <a:spcAft>
                <a:spcPts val="300"/>
              </a:spcAft>
              <a:buClr>
                <a:schemeClr val="accent6"/>
              </a:buClr>
              <a:defRPr>
                <a:solidFill>
                  <a:schemeClr val="tx1"/>
                </a:solidFill>
              </a:defRPr>
            </a:lvl3pPr>
            <a:lvl4pPr>
              <a:spcAft>
                <a:spcPts val="300"/>
              </a:spcAft>
              <a:buClr>
                <a:schemeClr val="accent6"/>
              </a:buClr>
              <a:defRPr>
                <a:solidFill>
                  <a:schemeClr val="tx1"/>
                </a:solidFill>
              </a:defRPr>
            </a:lvl4pPr>
            <a:lvl5pPr>
              <a:spcAft>
                <a:spcPts val="300"/>
              </a:spcAft>
              <a:buClr>
                <a:schemeClr val="accent6"/>
              </a:buClr>
              <a:defRPr>
                <a:solidFill>
                  <a:schemeClr val="tx1"/>
                </a:solidFill>
              </a:defRPr>
            </a:lvl5pPr>
          </a:lstStyle>
          <a:p>
            <a:pPr lvl="0"/>
            <a:r>
              <a:rPr lang="en-US" dirty="0"/>
              <a:t>Click to add first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8"/>
          <p:cNvSpPr/>
          <p:nvPr userDrawn="1"/>
        </p:nvSpPr>
        <p:spPr>
          <a:xfrm>
            <a:off x="0" y="6537944"/>
            <a:ext cx="12192000" cy="32621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ooter Placeholder 4"/>
          <p:cNvSpPr>
            <a:spLocks noGrp="1"/>
          </p:cNvSpPr>
          <p:nvPr userDrawn="1">
            <p:ph type="ftr" sz="quarter" idx="11"/>
          </p:nvPr>
        </p:nvSpPr>
        <p:spPr>
          <a:xfrm>
            <a:off x="0" y="6519977"/>
            <a:ext cx="4572000" cy="365125"/>
          </a:xfrm>
        </p:spPr>
        <p:txBody>
          <a:bodyPr lIns="274320"/>
          <a:lstStyle>
            <a:lvl1pPr algn="l">
              <a:defRPr sz="1050">
                <a:solidFill>
                  <a:schemeClr val="tx1"/>
                </a:solidFill>
                <a:latin typeface="Arial" panose="020B0604020202020204" pitchFamily="34" charset="0"/>
                <a:cs typeface="Arial" panose="020B0604020202020204" pitchFamily="34" charset="0"/>
              </a:defRPr>
            </a:lvl1pPr>
          </a:lstStyle>
          <a:p>
            <a:r>
              <a:rPr lang="en-US" dirty="0"/>
              <a:t>Radisys Corporation -  CONFIDENTIAL</a:t>
            </a:r>
          </a:p>
        </p:txBody>
      </p:sp>
      <p:sp>
        <p:nvSpPr>
          <p:cNvPr id="11" name="TextBox 10"/>
          <p:cNvSpPr txBox="1"/>
          <p:nvPr userDrawn="1"/>
        </p:nvSpPr>
        <p:spPr>
          <a:xfrm>
            <a:off x="10936224" y="6586284"/>
            <a:ext cx="1072896" cy="253916"/>
          </a:xfrm>
          <a:prstGeom prst="rect">
            <a:avLst/>
          </a:prstGeom>
          <a:noFill/>
        </p:spPr>
        <p:txBody>
          <a:bodyPr wrap="square" rtlCol="0">
            <a:spAutoFit/>
          </a:bodyPr>
          <a:lstStyle/>
          <a:p>
            <a:pPr algn="r"/>
            <a:fld id="{1A1FECE1-0BD3-D343-939B-B1E74A9862C0}" type="slidenum">
              <a:rPr lang="en-US" sz="1050" smtClean="0"/>
              <a:pPr algn="r"/>
              <a:t>‹#›</a:t>
            </a:fld>
            <a:endParaRPr lang="en-US" sz="1050" dirty="0"/>
          </a:p>
        </p:txBody>
      </p:sp>
      <p:pic>
        <p:nvPicPr>
          <p:cNvPr id="14" name="Picture 13">
            <a:extLst>
              <a:ext uri="{FF2B5EF4-FFF2-40B4-BE49-F238E27FC236}">
                <a16:creationId xmlns:a16="http://schemas.microsoft.com/office/drawing/2014/main" id="{754E6C45-1000-404B-91D8-C25990295E0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0530273" y="157335"/>
            <a:ext cx="1495837" cy="405185"/>
          </a:xfrm>
          <a:prstGeom prst="rect">
            <a:avLst/>
          </a:prstGeom>
        </p:spPr>
      </p:pic>
    </p:spTree>
    <p:extLst>
      <p:ext uri="{BB962C8B-B14F-4D97-AF65-F5344CB8AC3E}">
        <p14:creationId xmlns:p14="http://schemas.microsoft.com/office/powerpoint/2010/main" val="3899592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200811" cy="635458"/>
          </a:xfrm>
          <a:prstGeom prst="rect">
            <a:avLst/>
          </a:prstGeom>
        </p:spPr>
      </p:pic>
      <p:sp>
        <p:nvSpPr>
          <p:cNvPr id="3" name="Picture Placeholder 2"/>
          <p:cNvSpPr>
            <a:spLocks noGrp="1"/>
          </p:cNvSpPr>
          <p:nvPr>
            <p:ph type="pic" idx="1"/>
          </p:nvPr>
        </p:nvSpPr>
        <p:spPr>
          <a:xfrm>
            <a:off x="4260591" y="971852"/>
            <a:ext cx="7735078" cy="5363633"/>
          </a:xfrm>
        </p:spPr>
        <p:txBody>
          <a:bodyPr/>
          <a:lstStyle>
            <a:lvl1pPr marL="0" indent="0">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4" name="Rectangle 13"/>
          <p:cNvSpPr/>
          <p:nvPr userDrawn="1"/>
        </p:nvSpPr>
        <p:spPr>
          <a:xfrm>
            <a:off x="0" y="6537944"/>
            <a:ext cx="12192000" cy="32621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Footer Placeholder 4"/>
          <p:cNvSpPr>
            <a:spLocks noGrp="1"/>
          </p:cNvSpPr>
          <p:nvPr>
            <p:ph type="ftr" sz="quarter" idx="11"/>
          </p:nvPr>
        </p:nvSpPr>
        <p:spPr>
          <a:xfrm>
            <a:off x="0" y="6519977"/>
            <a:ext cx="4572000" cy="365125"/>
          </a:xfrm>
        </p:spPr>
        <p:txBody>
          <a:bodyPr lIns="274320"/>
          <a:lstStyle>
            <a:lvl1pPr algn="l">
              <a:defRPr sz="1050">
                <a:solidFill>
                  <a:schemeClr val="tx1"/>
                </a:solidFill>
                <a:latin typeface="Arial" panose="020B0604020202020204" pitchFamily="34" charset="0"/>
                <a:cs typeface="Arial" panose="020B0604020202020204" pitchFamily="34" charset="0"/>
              </a:defRPr>
            </a:lvl1pPr>
          </a:lstStyle>
          <a:p>
            <a:r>
              <a:rPr lang="en-US" dirty="0"/>
              <a:t>Radisys Corporation -  CONFIDENTIAL</a:t>
            </a:r>
          </a:p>
        </p:txBody>
      </p:sp>
      <p:sp>
        <p:nvSpPr>
          <p:cNvPr id="18" name="TextBox 17"/>
          <p:cNvSpPr txBox="1"/>
          <p:nvPr userDrawn="1"/>
        </p:nvSpPr>
        <p:spPr>
          <a:xfrm>
            <a:off x="10936224" y="6586284"/>
            <a:ext cx="1072896" cy="253916"/>
          </a:xfrm>
          <a:prstGeom prst="rect">
            <a:avLst/>
          </a:prstGeom>
          <a:noFill/>
        </p:spPr>
        <p:txBody>
          <a:bodyPr wrap="square" rtlCol="0">
            <a:spAutoFit/>
          </a:bodyPr>
          <a:lstStyle/>
          <a:p>
            <a:pPr algn="r"/>
            <a:fld id="{1A1FECE1-0BD3-D343-939B-B1E74A9862C0}" type="slidenum">
              <a:rPr lang="en-US" sz="1050" smtClean="0"/>
              <a:pPr algn="r"/>
              <a:t>‹#›</a:t>
            </a:fld>
            <a:endParaRPr lang="en-US" sz="1050" dirty="0"/>
          </a:p>
        </p:txBody>
      </p:sp>
      <p:sp>
        <p:nvSpPr>
          <p:cNvPr id="22" name="Title 1"/>
          <p:cNvSpPr>
            <a:spLocks noGrp="1"/>
          </p:cNvSpPr>
          <p:nvPr userDrawn="1">
            <p:ph type="title" hasCustomPrompt="1"/>
          </p:nvPr>
        </p:nvSpPr>
        <p:spPr>
          <a:xfrm>
            <a:off x="-8811" y="0"/>
            <a:ext cx="10347130" cy="634865"/>
          </a:xfrm>
        </p:spPr>
        <p:txBody>
          <a:bodyPr lIns="274320">
            <a:normAutofit/>
          </a:bodyPr>
          <a:lstStyle>
            <a:lvl1pPr>
              <a:defRPr sz="2400">
                <a:solidFill>
                  <a:schemeClr val="bg1"/>
                </a:solidFill>
              </a:defRPr>
            </a:lvl1pPr>
          </a:lstStyle>
          <a:p>
            <a:r>
              <a:rPr lang="en-US" dirty="0"/>
              <a:t>Click to add slide title</a:t>
            </a:r>
          </a:p>
        </p:txBody>
      </p:sp>
      <p:sp>
        <p:nvSpPr>
          <p:cNvPr id="11" name="Text Placeholder 3"/>
          <p:cNvSpPr>
            <a:spLocks noGrp="1"/>
          </p:cNvSpPr>
          <p:nvPr userDrawn="1">
            <p:ph type="body" sz="half" idx="2" hasCustomPrompt="1"/>
          </p:nvPr>
        </p:nvSpPr>
        <p:spPr>
          <a:xfrm>
            <a:off x="251958" y="987425"/>
            <a:ext cx="3932237" cy="5336939"/>
          </a:xfrm>
        </p:spPr>
        <p:txBody>
          <a:bodyPr/>
          <a:lstStyle>
            <a:lvl1pPr marL="0" indent="0">
              <a:buNone/>
              <a:defRPr sz="16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add photo or diagram caption</a:t>
            </a:r>
          </a:p>
        </p:txBody>
      </p:sp>
      <p:pic>
        <p:nvPicPr>
          <p:cNvPr id="13" name="Picture 12">
            <a:extLst>
              <a:ext uri="{FF2B5EF4-FFF2-40B4-BE49-F238E27FC236}">
                <a16:creationId xmlns:a16="http://schemas.microsoft.com/office/drawing/2014/main" id="{9FFD4508-DAEB-5641-B17C-312E95AD224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0530273" y="157335"/>
            <a:ext cx="1495837" cy="405185"/>
          </a:xfrm>
          <a:prstGeom prst="rect">
            <a:avLst/>
          </a:prstGeom>
        </p:spPr>
      </p:pic>
    </p:spTree>
    <p:extLst>
      <p:ext uri="{BB962C8B-B14F-4D97-AF65-F5344CB8AC3E}">
        <p14:creationId xmlns:p14="http://schemas.microsoft.com/office/powerpoint/2010/main" val="25975890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44B7EF4-745D-1349-9336-F81A3CCB4981}"/>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2" name="TextBox 21"/>
          <p:cNvSpPr txBox="1"/>
          <p:nvPr userDrawn="1"/>
        </p:nvSpPr>
        <p:spPr>
          <a:xfrm>
            <a:off x="2918460" y="2981657"/>
            <a:ext cx="6355080" cy="615553"/>
          </a:xfrm>
          <a:prstGeom prst="rect">
            <a:avLst/>
          </a:prstGeom>
          <a:noFill/>
        </p:spPr>
        <p:txBody>
          <a:bodyPr wrap="square" rtlCol="0">
            <a:spAutoFit/>
          </a:bodyPr>
          <a:lstStyle/>
          <a:p>
            <a:pPr algn="ctr"/>
            <a:r>
              <a:rPr lang="en-US" sz="3400" dirty="0">
                <a:solidFill>
                  <a:schemeClr val="bg1"/>
                </a:solidFill>
              </a:rPr>
              <a:t>Thank You</a:t>
            </a:r>
          </a:p>
        </p:txBody>
      </p:sp>
      <p:sp>
        <p:nvSpPr>
          <p:cNvPr id="9" name="Rectangle 8"/>
          <p:cNvSpPr/>
          <p:nvPr userDrawn="1"/>
        </p:nvSpPr>
        <p:spPr>
          <a:xfrm>
            <a:off x="0" y="6537944"/>
            <a:ext cx="12192000" cy="32621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ooter Placeholder 4"/>
          <p:cNvSpPr>
            <a:spLocks noGrp="1"/>
          </p:cNvSpPr>
          <p:nvPr>
            <p:ph type="ftr" sz="quarter" idx="11"/>
          </p:nvPr>
        </p:nvSpPr>
        <p:spPr>
          <a:xfrm>
            <a:off x="0" y="6519977"/>
            <a:ext cx="4572000" cy="365125"/>
          </a:xfrm>
        </p:spPr>
        <p:txBody>
          <a:bodyPr lIns="274320"/>
          <a:lstStyle>
            <a:lvl1pPr algn="l">
              <a:defRPr sz="1050">
                <a:solidFill>
                  <a:schemeClr val="tx1"/>
                </a:solidFill>
                <a:latin typeface="Arial" panose="020B0604020202020204" pitchFamily="34" charset="0"/>
                <a:cs typeface="Arial" panose="020B0604020202020204" pitchFamily="34" charset="0"/>
              </a:defRPr>
            </a:lvl1pPr>
          </a:lstStyle>
          <a:p>
            <a:r>
              <a:rPr lang="en-US" dirty="0"/>
              <a:t>Radisys Corporation -  CONFIDENTIAL</a:t>
            </a:r>
          </a:p>
        </p:txBody>
      </p:sp>
      <p:sp>
        <p:nvSpPr>
          <p:cNvPr id="12" name="TextBox 11"/>
          <p:cNvSpPr txBox="1"/>
          <p:nvPr userDrawn="1"/>
        </p:nvSpPr>
        <p:spPr>
          <a:xfrm>
            <a:off x="10936224" y="6586284"/>
            <a:ext cx="1072896" cy="253916"/>
          </a:xfrm>
          <a:prstGeom prst="rect">
            <a:avLst/>
          </a:prstGeom>
          <a:noFill/>
        </p:spPr>
        <p:txBody>
          <a:bodyPr wrap="square" rtlCol="0">
            <a:spAutoFit/>
          </a:bodyPr>
          <a:lstStyle/>
          <a:p>
            <a:pPr algn="r"/>
            <a:fld id="{1A1FECE1-0BD3-D343-939B-B1E74A9862C0}" type="slidenum">
              <a:rPr lang="en-US" sz="1050" smtClean="0"/>
              <a:pPr algn="r"/>
              <a:t>‹#›</a:t>
            </a:fld>
            <a:endParaRPr lang="en-US" sz="1050" dirty="0"/>
          </a:p>
        </p:txBody>
      </p:sp>
      <p:pic>
        <p:nvPicPr>
          <p:cNvPr id="14" name="Picture 13">
            <a:extLst>
              <a:ext uri="{FF2B5EF4-FFF2-40B4-BE49-F238E27FC236}">
                <a16:creationId xmlns:a16="http://schemas.microsoft.com/office/drawing/2014/main" id="{C44B6B19-190A-8C43-83F8-A241E1F2EE2B}"/>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11565" t="16682" r="11026" b="15725"/>
          <a:stretch/>
        </p:blipFill>
        <p:spPr>
          <a:xfrm>
            <a:off x="3693333" y="1279342"/>
            <a:ext cx="4805334" cy="1301642"/>
          </a:xfrm>
          <a:prstGeom prst="rect">
            <a:avLst/>
          </a:prstGeom>
        </p:spPr>
      </p:pic>
    </p:spTree>
    <p:extLst>
      <p:ext uri="{BB962C8B-B14F-4D97-AF65-F5344CB8AC3E}">
        <p14:creationId xmlns:p14="http://schemas.microsoft.com/office/powerpoint/2010/main" val="9620176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Secondary Logo">
    <p:spTree>
      <p:nvGrpSpPr>
        <p:cNvPr id="1" name=""/>
        <p:cNvGrpSpPr/>
        <p:nvPr/>
      </p:nvGrpSpPr>
      <p:grpSpPr>
        <a:xfrm>
          <a:off x="0" y="0"/>
          <a:ext cx="0" cy="0"/>
          <a:chOff x="0" y="0"/>
          <a:chExt cx="0" cy="0"/>
        </a:xfrm>
      </p:grpSpPr>
      <p:pic>
        <p:nvPicPr>
          <p:cNvPr id="11" name="Picture Placeholder 2">
            <a:extLst>
              <a:ext uri="{FF2B5EF4-FFF2-40B4-BE49-F238E27FC236}">
                <a16:creationId xmlns:a16="http://schemas.microsoft.com/office/drawing/2014/main" id="{F00FD2CA-AEB4-3143-B99C-D31D160BB01A}"/>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2" name="Rectangle 11"/>
          <p:cNvSpPr/>
          <p:nvPr userDrawn="1"/>
        </p:nvSpPr>
        <p:spPr>
          <a:xfrm>
            <a:off x="0" y="6537944"/>
            <a:ext cx="12192000" cy="32621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ooter Placeholder 4"/>
          <p:cNvSpPr>
            <a:spLocks noGrp="1"/>
          </p:cNvSpPr>
          <p:nvPr>
            <p:ph type="ftr" sz="quarter" idx="11"/>
          </p:nvPr>
        </p:nvSpPr>
        <p:spPr>
          <a:xfrm>
            <a:off x="0" y="6519977"/>
            <a:ext cx="4572000" cy="365125"/>
          </a:xfrm>
        </p:spPr>
        <p:txBody>
          <a:bodyPr lIns="274320"/>
          <a:lstStyle>
            <a:lvl1pPr algn="l">
              <a:defRPr sz="1050">
                <a:solidFill>
                  <a:schemeClr val="tx1"/>
                </a:solidFill>
                <a:latin typeface="Arial" panose="020B0604020202020204" pitchFamily="34" charset="0"/>
                <a:cs typeface="Arial" panose="020B0604020202020204" pitchFamily="34" charset="0"/>
              </a:defRPr>
            </a:lvl1pPr>
          </a:lstStyle>
          <a:p>
            <a:r>
              <a:rPr lang="en-US" dirty="0"/>
              <a:t>Radisys Corporation -  CONFIDENTIAL</a:t>
            </a:r>
          </a:p>
        </p:txBody>
      </p:sp>
      <p:cxnSp>
        <p:nvCxnSpPr>
          <p:cNvPr id="4" name="Straight Connector 3"/>
          <p:cNvCxnSpPr/>
          <p:nvPr userDrawn="1"/>
        </p:nvCxnSpPr>
        <p:spPr>
          <a:xfrm>
            <a:off x="7688425" y="5119113"/>
            <a:ext cx="407747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Text Placeholder 7"/>
          <p:cNvSpPr>
            <a:spLocks noGrp="1"/>
          </p:cNvSpPr>
          <p:nvPr>
            <p:ph type="body" sz="quarter" idx="13" hasCustomPrompt="1"/>
          </p:nvPr>
        </p:nvSpPr>
        <p:spPr>
          <a:xfrm>
            <a:off x="7691601" y="5232409"/>
            <a:ext cx="4074302" cy="1033463"/>
          </a:xfrm>
        </p:spPr>
        <p:txBody>
          <a:bodyPr>
            <a:noAutofit/>
          </a:bodyPr>
          <a:lstStyle>
            <a:lvl1pPr marL="0" indent="0" algn="ctr">
              <a:buNone/>
              <a:defRPr sz="1600">
                <a:solidFill>
                  <a:schemeClr val="bg1"/>
                </a:solidFill>
              </a:defRPr>
            </a:lvl1pPr>
          </a:lstStyle>
          <a:p>
            <a:pPr lvl="0"/>
            <a:r>
              <a:rPr lang="en-US" dirty="0"/>
              <a:t>Click to add date or authors</a:t>
            </a:r>
          </a:p>
        </p:txBody>
      </p:sp>
      <p:sp>
        <p:nvSpPr>
          <p:cNvPr id="20" name="Title 1"/>
          <p:cNvSpPr>
            <a:spLocks noGrp="1"/>
          </p:cNvSpPr>
          <p:nvPr>
            <p:ph type="ctrTitle" hasCustomPrompt="1"/>
          </p:nvPr>
        </p:nvSpPr>
        <p:spPr>
          <a:xfrm>
            <a:off x="7688425" y="3873863"/>
            <a:ext cx="4077478" cy="1138404"/>
          </a:xfrm>
        </p:spPr>
        <p:txBody>
          <a:bodyPr anchor="t" anchorCtr="0">
            <a:normAutofit/>
          </a:bodyPr>
          <a:lstStyle>
            <a:lvl1pPr algn="ctr">
              <a:lnSpc>
                <a:spcPts val="2300"/>
              </a:lnSpc>
              <a:defRPr sz="1800" baseline="0">
                <a:solidFill>
                  <a:schemeClr val="bg1"/>
                </a:solidFill>
                <a:latin typeface="Arial" panose="020B0604020202020204" pitchFamily="34" charset="0"/>
                <a:cs typeface="Arial" panose="020B0604020202020204" pitchFamily="34" charset="0"/>
              </a:defRPr>
            </a:lvl1pPr>
          </a:lstStyle>
          <a:p>
            <a:r>
              <a:rPr lang="en-US" dirty="0"/>
              <a:t>Click to add presentation title</a:t>
            </a:r>
          </a:p>
        </p:txBody>
      </p:sp>
      <p:sp>
        <p:nvSpPr>
          <p:cNvPr id="21" name="Picture Placeholder 20"/>
          <p:cNvSpPr>
            <a:spLocks noGrp="1"/>
          </p:cNvSpPr>
          <p:nvPr>
            <p:ph type="pic" sz="quarter" idx="14" hasCustomPrompt="1"/>
          </p:nvPr>
        </p:nvSpPr>
        <p:spPr>
          <a:xfrm>
            <a:off x="7688425" y="1553440"/>
            <a:ext cx="4077478" cy="2263775"/>
          </a:xfrm>
        </p:spPr>
        <p:txBody>
          <a:bodyPr/>
          <a:lstStyle>
            <a:lvl1pPr marL="0" indent="0" algn="ctr">
              <a:buNone/>
              <a:defRPr baseline="0">
                <a:solidFill>
                  <a:schemeClr val="bg2"/>
                </a:solidFill>
              </a:defRPr>
            </a:lvl1pPr>
          </a:lstStyle>
          <a:p>
            <a:r>
              <a:rPr lang="en-US" dirty="0"/>
              <a:t>Click to add customer logo</a:t>
            </a:r>
          </a:p>
        </p:txBody>
      </p:sp>
      <p:pic>
        <p:nvPicPr>
          <p:cNvPr id="15" name="Picture 14">
            <a:extLst>
              <a:ext uri="{FF2B5EF4-FFF2-40B4-BE49-F238E27FC236}">
                <a16:creationId xmlns:a16="http://schemas.microsoft.com/office/drawing/2014/main" id="{AE20E26A-A11A-284C-B73F-598FA51FF7D7}"/>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11565" t="16682" r="11026" b="15725"/>
          <a:stretch/>
        </p:blipFill>
        <p:spPr>
          <a:xfrm>
            <a:off x="9362363" y="263014"/>
            <a:ext cx="2436350" cy="659945"/>
          </a:xfrm>
          <a:prstGeom prst="rect">
            <a:avLst/>
          </a:prstGeom>
        </p:spPr>
      </p:pic>
    </p:spTree>
  </p:cSld>
  <p:clrMapOvr>
    <a:masterClrMapping/>
  </p:clrMapOvr>
  <p:extLst>
    <p:ext uri="{DCECCB84-F9BA-43D5-87BE-67443E8EF086}">
      <p15:sldGuideLst xmlns:p15="http://schemas.microsoft.com/office/powerpoint/2012/main">
        <p15:guide id="1" pos="3840">
          <p15:clr>
            <a:srgbClr val="FBAE40"/>
          </p15:clr>
        </p15:guide>
        <p15:guide id="2" orient="horz" pos="216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with Content">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197875C3-114B-924A-9D3B-82A0A6E179DA}"/>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200811" cy="635458"/>
          </a:xfrm>
          <a:prstGeom prst="rect">
            <a:avLst/>
          </a:prstGeom>
        </p:spPr>
      </p:pic>
      <p:sp>
        <p:nvSpPr>
          <p:cNvPr id="3" name="Content Placeholder 2"/>
          <p:cNvSpPr>
            <a:spLocks noGrp="1"/>
          </p:cNvSpPr>
          <p:nvPr>
            <p:ph idx="1" hasCustomPrompt="1"/>
          </p:nvPr>
        </p:nvSpPr>
        <p:spPr>
          <a:xfrm>
            <a:off x="239485" y="961053"/>
            <a:ext cx="11495089" cy="5304280"/>
          </a:xfrm>
        </p:spPr>
        <p:txBody>
          <a:bodyPr/>
          <a:lstStyle>
            <a:lvl1pPr>
              <a:spcAft>
                <a:spcPts val="300"/>
              </a:spcAft>
              <a:buClr>
                <a:schemeClr val="accent6"/>
              </a:buClr>
              <a:defRPr sz="2400">
                <a:solidFill>
                  <a:schemeClr val="tx1"/>
                </a:solidFill>
              </a:defRPr>
            </a:lvl1pPr>
            <a:lvl2pPr>
              <a:spcAft>
                <a:spcPts val="300"/>
              </a:spcAft>
              <a:buClr>
                <a:schemeClr val="accent6"/>
              </a:buClr>
              <a:defRPr>
                <a:solidFill>
                  <a:schemeClr val="tx1"/>
                </a:solidFill>
              </a:defRPr>
            </a:lvl2pPr>
            <a:lvl3pPr>
              <a:spcAft>
                <a:spcPts val="300"/>
              </a:spcAft>
              <a:buClr>
                <a:schemeClr val="accent6"/>
              </a:buClr>
              <a:defRPr>
                <a:solidFill>
                  <a:schemeClr val="tx1"/>
                </a:solidFill>
              </a:defRPr>
            </a:lvl3pPr>
            <a:lvl4pPr>
              <a:spcAft>
                <a:spcPts val="300"/>
              </a:spcAft>
              <a:buClr>
                <a:schemeClr val="accent6"/>
              </a:buClr>
              <a:defRPr>
                <a:solidFill>
                  <a:schemeClr val="tx1"/>
                </a:solidFill>
              </a:defRPr>
            </a:lvl4pPr>
            <a:lvl5pPr>
              <a:spcAft>
                <a:spcPts val="300"/>
              </a:spcAft>
              <a:buClr>
                <a:schemeClr val="accent6"/>
              </a:buClr>
              <a:defRPr>
                <a:solidFill>
                  <a:schemeClr val="tx1"/>
                </a:solidFill>
              </a:defRPr>
            </a:lvl5pPr>
          </a:lstStyle>
          <a:p>
            <a:pPr lvl="0"/>
            <a:r>
              <a:rPr lang="en-US" dirty="0"/>
              <a:t>Click to add first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Rectangle 11"/>
          <p:cNvSpPr/>
          <p:nvPr userDrawn="1"/>
        </p:nvSpPr>
        <p:spPr>
          <a:xfrm>
            <a:off x="0" y="6537944"/>
            <a:ext cx="12192000" cy="32621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Footer Placeholder 4"/>
          <p:cNvSpPr>
            <a:spLocks noGrp="1"/>
          </p:cNvSpPr>
          <p:nvPr>
            <p:ph type="ftr" sz="quarter" idx="11"/>
          </p:nvPr>
        </p:nvSpPr>
        <p:spPr>
          <a:xfrm>
            <a:off x="0" y="6519977"/>
            <a:ext cx="4572000" cy="365125"/>
          </a:xfrm>
        </p:spPr>
        <p:txBody>
          <a:bodyPr lIns="274320"/>
          <a:lstStyle>
            <a:lvl1pPr algn="l">
              <a:defRPr sz="1050">
                <a:solidFill>
                  <a:schemeClr val="tx1"/>
                </a:solidFill>
                <a:latin typeface="Arial" panose="020B0604020202020204" pitchFamily="34" charset="0"/>
                <a:cs typeface="Arial" panose="020B0604020202020204" pitchFamily="34" charset="0"/>
              </a:defRPr>
            </a:lvl1pPr>
          </a:lstStyle>
          <a:p>
            <a:r>
              <a:rPr lang="en-US" dirty="0"/>
              <a:t>Radisys Corporation -  CONFIDENTIAL</a:t>
            </a:r>
          </a:p>
        </p:txBody>
      </p:sp>
      <p:sp>
        <p:nvSpPr>
          <p:cNvPr id="16" name="TextBox 15"/>
          <p:cNvSpPr txBox="1"/>
          <p:nvPr userDrawn="1"/>
        </p:nvSpPr>
        <p:spPr>
          <a:xfrm>
            <a:off x="10936224" y="6586284"/>
            <a:ext cx="1072896" cy="253916"/>
          </a:xfrm>
          <a:prstGeom prst="rect">
            <a:avLst/>
          </a:prstGeom>
          <a:noFill/>
        </p:spPr>
        <p:txBody>
          <a:bodyPr wrap="square" rtlCol="0">
            <a:spAutoFit/>
          </a:bodyPr>
          <a:lstStyle/>
          <a:p>
            <a:pPr algn="r"/>
            <a:fld id="{1A1FECE1-0BD3-D343-939B-B1E74A9862C0}" type="slidenum">
              <a:rPr lang="en-US" sz="1050" smtClean="0"/>
              <a:pPr algn="r"/>
              <a:t>‹#›</a:t>
            </a:fld>
            <a:endParaRPr lang="en-US" sz="1050" dirty="0"/>
          </a:p>
        </p:txBody>
      </p:sp>
      <p:sp>
        <p:nvSpPr>
          <p:cNvPr id="20" name="Title 1"/>
          <p:cNvSpPr>
            <a:spLocks noGrp="1"/>
          </p:cNvSpPr>
          <p:nvPr>
            <p:ph type="title" hasCustomPrompt="1"/>
          </p:nvPr>
        </p:nvSpPr>
        <p:spPr>
          <a:xfrm>
            <a:off x="-8811" y="0"/>
            <a:ext cx="10347130" cy="634865"/>
          </a:xfrm>
        </p:spPr>
        <p:txBody>
          <a:bodyPr lIns="274320">
            <a:normAutofit/>
          </a:bodyPr>
          <a:lstStyle>
            <a:lvl1pPr>
              <a:defRPr sz="2400">
                <a:solidFill>
                  <a:schemeClr val="bg1"/>
                </a:solidFill>
              </a:defRPr>
            </a:lvl1pPr>
          </a:lstStyle>
          <a:p>
            <a:r>
              <a:rPr lang="en-US" dirty="0"/>
              <a:t>Click to add slide title</a:t>
            </a:r>
          </a:p>
        </p:txBody>
      </p:sp>
      <p:pic>
        <p:nvPicPr>
          <p:cNvPr id="10" name="Picture 9">
            <a:extLst>
              <a:ext uri="{FF2B5EF4-FFF2-40B4-BE49-F238E27FC236}">
                <a16:creationId xmlns:a16="http://schemas.microsoft.com/office/drawing/2014/main" id="{6ED70EEA-CC1B-5444-BE60-1ECF768E477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0530273" y="157335"/>
            <a:ext cx="1495837" cy="405185"/>
          </a:xfrm>
          <a:prstGeom prst="rect">
            <a:avLst/>
          </a:prstGeom>
        </p:spPr>
      </p:pic>
    </p:spTree>
    <p:extLst>
      <p:ext uri="{BB962C8B-B14F-4D97-AF65-F5344CB8AC3E}">
        <p14:creationId xmlns:p14="http://schemas.microsoft.com/office/powerpoint/2010/main" val="41820437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arge Title with Content">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695A950-4B51-CE48-A3F1-C22F18FF4C7F}"/>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17800"/>
            <a:ext cx="12192000" cy="1270000"/>
          </a:xfrm>
          <a:prstGeom prst="rect">
            <a:avLst/>
          </a:prstGeom>
        </p:spPr>
      </p:pic>
      <p:sp>
        <p:nvSpPr>
          <p:cNvPr id="3" name="Content Placeholder 2"/>
          <p:cNvSpPr>
            <a:spLocks noGrp="1"/>
          </p:cNvSpPr>
          <p:nvPr>
            <p:ph idx="1" hasCustomPrompt="1"/>
          </p:nvPr>
        </p:nvSpPr>
        <p:spPr>
          <a:xfrm>
            <a:off x="239485" y="1427335"/>
            <a:ext cx="11495089" cy="4837998"/>
          </a:xfrm>
        </p:spPr>
        <p:txBody>
          <a:bodyPr/>
          <a:lstStyle>
            <a:lvl1pPr>
              <a:spcAft>
                <a:spcPts val="300"/>
              </a:spcAft>
              <a:buClr>
                <a:schemeClr val="accent6"/>
              </a:buClr>
              <a:defRPr sz="2400">
                <a:solidFill>
                  <a:schemeClr val="tx1"/>
                </a:solidFill>
              </a:defRPr>
            </a:lvl1pPr>
            <a:lvl2pPr>
              <a:spcAft>
                <a:spcPts val="300"/>
              </a:spcAft>
              <a:buClr>
                <a:schemeClr val="accent6"/>
              </a:buClr>
              <a:defRPr>
                <a:solidFill>
                  <a:schemeClr val="tx1"/>
                </a:solidFill>
              </a:defRPr>
            </a:lvl2pPr>
            <a:lvl3pPr>
              <a:spcAft>
                <a:spcPts val="300"/>
              </a:spcAft>
              <a:buClr>
                <a:schemeClr val="accent6"/>
              </a:buClr>
              <a:defRPr>
                <a:solidFill>
                  <a:schemeClr val="tx1"/>
                </a:solidFill>
              </a:defRPr>
            </a:lvl3pPr>
            <a:lvl4pPr>
              <a:spcAft>
                <a:spcPts val="300"/>
              </a:spcAft>
              <a:buClr>
                <a:schemeClr val="accent6"/>
              </a:buClr>
              <a:defRPr>
                <a:solidFill>
                  <a:schemeClr val="tx1"/>
                </a:solidFill>
              </a:defRPr>
            </a:lvl4pPr>
            <a:lvl5pPr>
              <a:spcAft>
                <a:spcPts val="300"/>
              </a:spcAft>
              <a:buClr>
                <a:schemeClr val="accent6"/>
              </a:buClr>
              <a:defRPr>
                <a:solidFill>
                  <a:schemeClr val="tx1"/>
                </a:solidFill>
              </a:defRPr>
            </a:lvl5pPr>
          </a:lstStyle>
          <a:p>
            <a:pPr lvl="0"/>
            <a:r>
              <a:rPr lang="en-US" dirty="0"/>
              <a:t>Click to add first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Rectangle 11"/>
          <p:cNvSpPr/>
          <p:nvPr userDrawn="1"/>
        </p:nvSpPr>
        <p:spPr>
          <a:xfrm>
            <a:off x="0" y="6537944"/>
            <a:ext cx="12192000" cy="32621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Footer Placeholder 4"/>
          <p:cNvSpPr>
            <a:spLocks noGrp="1"/>
          </p:cNvSpPr>
          <p:nvPr>
            <p:ph type="ftr" sz="quarter" idx="11"/>
          </p:nvPr>
        </p:nvSpPr>
        <p:spPr>
          <a:xfrm>
            <a:off x="0" y="6519977"/>
            <a:ext cx="4572000" cy="365125"/>
          </a:xfrm>
        </p:spPr>
        <p:txBody>
          <a:bodyPr lIns="274320"/>
          <a:lstStyle>
            <a:lvl1pPr algn="l">
              <a:defRPr sz="1050">
                <a:solidFill>
                  <a:schemeClr val="tx1"/>
                </a:solidFill>
                <a:latin typeface="Arial" panose="020B0604020202020204" pitchFamily="34" charset="0"/>
                <a:cs typeface="Arial" panose="020B0604020202020204" pitchFamily="34" charset="0"/>
              </a:defRPr>
            </a:lvl1pPr>
          </a:lstStyle>
          <a:p>
            <a:r>
              <a:rPr lang="en-US" dirty="0"/>
              <a:t>Radisys Corporation -  CONFIDENTIAL</a:t>
            </a:r>
          </a:p>
        </p:txBody>
      </p:sp>
      <p:sp>
        <p:nvSpPr>
          <p:cNvPr id="16" name="TextBox 15"/>
          <p:cNvSpPr txBox="1"/>
          <p:nvPr userDrawn="1"/>
        </p:nvSpPr>
        <p:spPr>
          <a:xfrm>
            <a:off x="10936224" y="6586284"/>
            <a:ext cx="1072896" cy="253916"/>
          </a:xfrm>
          <a:prstGeom prst="rect">
            <a:avLst/>
          </a:prstGeom>
          <a:noFill/>
        </p:spPr>
        <p:txBody>
          <a:bodyPr wrap="square" rtlCol="0">
            <a:spAutoFit/>
          </a:bodyPr>
          <a:lstStyle/>
          <a:p>
            <a:pPr algn="r"/>
            <a:fld id="{1A1FECE1-0BD3-D343-939B-B1E74A9862C0}" type="slidenum">
              <a:rPr lang="en-US" sz="1050" smtClean="0"/>
              <a:pPr algn="r"/>
              <a:t>‹#›</a:t>
            </a:fld>
            <a:endParaRPr lang="en-US" sz="1050" dirty="0"/>
          </a:p>
        </p:txBody>
      </p:sp>
      <p:sp>
        <p:nvSpPr>
          <p:cNvPr id="20" name="Title 1"/>
          <p:cNvSpPr>
            <a:spLocks noGrp="1"/>
          </p:cNvSpPr>
          <p:nvPr>
            <p:ph type="title" hasCustomPrompt="1"/>
          </p:nvPr>
        </p:nvSpPr>
        <p:spPr>
          <a:xfrm>
            <a:off x="-8811" y="135877"/>
            <a:ext cx="10347130" cy="537120"/>
          </a:xfrm>
        </p:spPr>
        <p:txBody>
          <a:bodyPr lIns="274320">
            <a:normAutofit/>
          </a:bodyPr>
          <a:lstStyle>
            <a:lvl1pPr>
              <a:defRPr sz="4000">
                <a:solidFill>
                  <a:schemeClr val="bg1"/>
                </a:solidFill>
              </a:defRPr>
            </a:lvl1pPr>
          </a:lstStyle>
          <a:p>
            <a:r>
              <a:rPr lang="en-US" dirty="0"/>
              <a:t>Click to add slide title</a:t>
            </a:r>
          </a:p>
        </p:txBody>
      </p:sp>
      <p:pic>
        <p:nvPicPr>
          <p:cNvPr id="10" name="Picture 9">
            <a:extLst>
              <a:ext uri="{FF2B5EF4-FFF2-40B4-BE49-F238E27FC236}">
                <a16:creationId xmlns:a16="http://schemas.microsoft.com/office/drawing/2014/main" id="{6ED70EEA-CC1B-5444-BE60-1ECF768E477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0530273" y="157335"/>
            <a:ext cx="1495837" cy="405185"/>
          </a:xfrm>
          <a:prstGeom prst="rect">
            <a:avLst/>
          </a:prstGeom>
        </p:spPr>
      </p:pic>
      <p:sp>
        <p:nvSpPr>
          <p:cNvPr id="7" name="Text Placeholder 6" descr="Click">
            <a:extLst>
              <a:ext uri="{FF2B5EF4-FFF2-40B4-BE49-F238E27FC236}">
                <a16:creationId xmlns:a16="http://schemas.microsoft.com/office/drawing/2014/main" id="{F1B8F226-8A2A-3D46-95DD-25931FD90BA5}"/>
              </a:ext>
            </a:extLst>
          </p:cNvPr>
          <p:cNvSpPr>
            <a:spLocks noGrp="1"/>
          </p:cNvSpPr>
          <p:nvPr>
            <p:ph type="body" sz="quarter" idx="12" hasCustomPrompt="1"/>
          </p:nvPr>
        </p:nvSpPr>
        <p:spPr>
          <a:xfrm>
            <a:off x="192350" y="792879"/>
            <a:ext cx="10164823" cy="395287"/>
          </a:xfrm>
        </p:spPr>
        <p:txBody>
          <a:bodyPr>
            <a:noAutofit/>
          </a:bodyPr>
          <a:lstStyle>
            <a:lvl1pPr marL="0" indent="0">
              <a:buNone/>
              <a:defRPr sz="2400">
                <a:solidFill>
                  <a:schemeClr val="bg2"/>
                </a:solidFill>
              </a:defRPr>
            </a:lvl1pPr>
            <a:lvl2pPr marL="457200" indent="0">
              <a:buNone/>
              <a:defRPr sz="2400">
                <a:solidFill>
                  <a:schemeClr val="bg2"/>
                </a:solidFill>
              </a:defRPr>
            </a:lvl2pPr>
            <a:lvl3pPr marL="914400" indent="0">
              <a:buNone/>
              <a:defRPr sz="2400">
                <a:solidFill>
                  <a:schemeClr val="bg2"/>
                </a:solidFill>
              </a:defRPr>
            </a:lvl3pPr>
            <a:lvl4pPr marL="1371600" indent="0">
              <a:buNone/>
              <a:defRPr sz="2400">
                <a:solidFill>
                  <a:schemeClr val="bg2"/>
                </a:solidFill>
              </a:defRPr>
            </a:lvl4pPr>
            <a:lvl5pPr marL="1828800" indent="0">
              <a:buNone/>
              <a:defRPr sz="2400">
                <a:solidFill>
                  <a:schemeClr val="bg2"/>
                </a:solidFill>
              </a:defRPr>
            </a:lvl5pPr>
          </a:lstStyle>
          <a:p>
            <a:pPr lvl="0"/>
            <a:r>
              <a:rPr lang="en-US" dirty="0"/>
              <a:t>Click to add a subhead</a:t>
            </a:r>
          </a:p>
        </p:txBody>
      </p:sp>
    </p:spTree>
    <p:extLst>
      <p:ext uri="{BB962C8B-B14F-4D97-AF65-F5344CB8AC3E}">
        <p14:creationId xmlns:p14="http://schemas.microsoft.com/office/powerpoint/2010/main" val="276477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Subtitle with Content">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200811" cy="635458"/>
          </a:xfrm>
          <a:prstGeom prst="rect">
            <a:avLst/>
          </a:prstGeom>
        </p:spPr>
      </p:pic>
      <p:sp>
        <p:nvSpPr>
          <p:cNvPr id="3" name="Content Placeholder 2"/>
          <p:cNvSpPr>
            <a:spLocks noGrp="1"/>
          </p:cNvSpPr>
          <p:nvPr>
            <p:ph idx="1" hasCustomPrompt="1"/>
          </p:nvPr>
        </p:nvSpPr>
        <p:spPr>
          <a:xfrm>
            <a:off x="258144" y="1567543"/>
            <a:ext cx="11495089" cy="4697789"/>
          </a:xfrm>
        </p:spPr>
        <p:txBody>
          <a:bodyPr/>
          <a:lstStyle>
            <a:lvl1pPr>
              <a:spcAft>
                <a:spcPts val="300"/>
              </a:spcAft>
              <a:buClr>
                <a:schemeClr val="accent6"/>
              </a:buClr>
              <a:defRPr sz="2400">
                <a:solidFill>
                  <a:schemeClr val="tx1"/>
                </a:solidFill>
              </a:defRPr>
            </a:lvl1pPr>
            <a:lvl2pPr>
              <a:spcAft>
                <a:spcPts val="300"/>
              </a:spcAft>
              <a:buClr>
                <a:schemeClr val="accent6"/>
              </a:buClr>
              <a:defRPr>
                <a:solidFill>
                  <a:schemeClr val="tx1"/>
                </a:solidFill>
              </a:defRPr>
            </a:lvl2pPr>
            <a:lvl3pPr>
              <a:spcAft>
                <a:spcPts val="300"/>
              </a:spcAft>
              <a:buClr>
                <a:schemeClr val="accent6"/>
              </a:buClr>
              <a:defRPr>
                <a:solidFill>
                  <a:schemeClr val="tx1"/>
                </a:solidFill>
              </a:defRPr>
            </a:lvl3pPr>
            <a:lvl4pPr>
              <a:spcAft>
                <a:spcPts val="300"/>
              </a:spcAft>
              <a:buClr>
                <a:schemeClr val="accent6"/>
              </a:buClr>
              <a:defRPr>
                <a:solidFill>
                  <a:schemeClr val="tx1"/>
                </a:solidFill>
              </a:defRPr>
            </a:lvl4pPr>
            <a:lvl5pPr>
              <a:spcAft>
                <a:spcPts val="300"/>
              </a:spcAft>
              <a:buClr>
                <a:schemeClr val="accent6"/>
              </a:buClr>
              <a:defRPr>
                <a:solidFill>
                  <a:schemeClr val="tx1"/>
                </a:solidFill>
              </a:defRPr>
            </a:lvl5pPr>
          </a:lstStyle>
          <a:p>
            <a:pPr lvl="0"/>
            <a:r>
              <a:rPr lang="en-US" dirty="0"/>
              <a:t>Click to add first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12"/>
          <p:cNvSpPr>
            <a:spLocks noGrp="1"/>
          </p:cNvSpPr>
          <p:nvPr>
            <p:ph type="body" sz="quarter" idx="13" hasCustomPrompt="1"/>
          </p:nvPr>
        </p:nvSpPr>
        <p:spPr>
          <a:xfrm>
            <a:off x="258145" y="924025"/>
            <a:ext cx="11495088" cy="577207"/>
          </a:xfrm>
        </p:spPr>
        <p:txBody>
          <a:bodyPr>
            <a:normAutofit/>
          </a:bodyPr>
          <a:lstStyle>
            <a:lvl1pPr marL="0" indent="0">
              <a:buNone/>
              <a:defRPr sz="2400">
                <a:solidFill>
                  <a:schemeClr val="tx1"/>
                </a:solidFill>
              </a:defRPr>
            </a:lvl1pPr>
          </a:lstStyle>
          <a:p>
            <a:pPr lvl="0"/>
            <a:r>
              <a:rPr lang="en-US" dirty="0"/>
              <a:t>Click to Add a Subhead Page Title</a:t>
            </a:r>
          </a:p>
        </p:txBody>
      </p:sp>
      <p:sp>
        <p:nvSpPr>
          <p:cNvPr id="12" name="Rectangle 11"/>
          <p:cNvSpPr/>
          <p:nvPr userDrawn="1"/>
        </p:nvSpPr>
        <p:spPr>
          <a:xfrm>
            <a:off x="0" y="6537944"/>
            <a:ext cx="12192000" cy="32621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Footer Placeholder 4"/>
          <p:cNvSpPr>
            <a:spLocks noGrp="1"/>
          </p:cNvSpPr>
          <p:nvPr>
            <p:ph type="ftr" sz="quarter" idx="11"/>
          </p:nvPr>
        </p:nvSpPr>
        <p:spPr>
          <a:xfrm>
            <a:off x="0" y="6519977"/>
            <a:ext cx="4572000" cy="365125"/>
          </a:xfrm>
        </p:spPr>
        <p:txBody>
          <a:bodyPr lIns="274320"/>
          <a:lstStyle>
            <a:lvl1pPr algn="l">
              <a:defRPr sz="1050">
                <a:solidFill>
                  <a:schemeClr val="tx1"/>
                </a:solidFill>
                <a:latin typeface="Arial" panose="020B0604020202020204" pitchFamily="34" charset="0"/>
                <a:cs typeface="Arial" panose="020B0604020202020204" pitchFamily="34" charset="0"/>
              </a:defRPr>
            </a:lvl1pPr>
          </a:lstStyle>
          <a:p>
            <a:r>
              <a:rPr lang="en-US" dirty="0"/>
              <a:t>Radisys Corporation -  CONFIDENTIAL</a:t>
            </a:r>
          </a:p>
        </p:txBody>
      </p:sp>
      <p:sp>
        <p:nvSpPr>
          <p:cNvPr id="16" name="TextBox 15"/>
          <p:cNvSpPr txBox="1"/>
          <p:nvPr userDrawn="1"/>
        </p:nvSpPr>
        <p:spPr>
          <a:xfrm>
            <a:off x="10936224" y="6586284"/>
            <a:ext cx="1072896" cy="253916"/>
          </a:xfrm>
          <a:prstGeom prst="rect">
            <a:avLst/>
          </a:prstGeom>
          <a:noFill/>
        </p:spPr>
        <p:txBody>
          <a:bodyPr wrap="square" rtlCol="0">
            <a:spAutoFit/>
          </a:bodyPr>
          <a:lstStyle/>
          <a:p>
            <a:pPr algn="r"/>
            <a:fld id="{1A1FECE1-0BD3-D343-939B-B1E74A9862C0}" type="slidenum">
              <a:rPr lang="en-US" sz="1050" smtClean="0"/>
              <a:pPr algn="r"/>
              <a:t>‹#›</a:t>
            </a:fld>
            <a:endParaRPr lang="en-US" sz="1050" dirty="0"/>
          </a:p>
        </p:txBody>
      </p:sp>
      <p:sp>
        <p:nvSpPr>
          <p:cNvPr id="20" name="Title 1"/>
          <p:cNvSpPr>
            <a:spLocks noGrp="1"/>
          </p:cNvSpPr>
          <p:nvPr userDrawn="1">
            <p:ph type="title" hasCustomPrompt="1"/>
          </p:nvPr>
        </p:nvSpPr>
        <p:spPr>
          <a:xfrm>
            <a:off x="-8811" y="0"/>
            <a:ext cx="10347130" cy="634865"/>
          </a:xfrm>
        </p:spPr>
        <p:txBody>
          <a:bodyPr lIns="274320">
            <a:normAutofit/>
          </a:bodyPr>
          <a:lstStyle>
            <a:lvl1pPr>
              <a:defRPr sz="2400">
                <a:solidFill>
                  <a:schemeClr val="bg1"/>
                </a:solidFill>
              </a:defRPr>
            </a:lvl1pPr>
          </a:lstStyle>
          <a:p>
            <a:r>
              <a:rPr lang="en-US" dirty="0"/>
              <a:t>Click to add slide title</a:t>
            </a:r>
          </a:p>
        </p:txBody>
      </p:sp>
      <p:pic>
        <p:nvPicPr>
          <p:cNvPr id="14" name="Picture 13">
            <a:extLst>
              <a:ext uri="{FF2B5EF4-FFF2-40B4-BE49-F238E27FC236}">
                <a16:creationId xmlns:a16="http://schemas.microsoft.com/office/drawing/2014/main" id="{07474551-2208-E740-B332-A2BD68BF318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0530273" y="157335"/>
            <a:ext cx="1495837" cy="405185"/>
          </a:xfrm>
          <a:prstGeom prst="rect">
            <a:avLst/>
          </a:prstGeom>
        </p:spPr>
      </p:pic>
    </p:spTree>
    <p:extLst>
      <p:ext uri="{BB962C8B-B14F-4D97-AF65-F5344CB8AC3E}">
        <p14:creationId xmlns:p14="http://schemas.microsoft.com/office/powerpoint/2010/main" val="3007551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with Two Contents">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200811" cy="635458"/>
          </a:xfrm>
          <a:prstGeom prst="rect">
            <a:avLst/>
          </a:prstGeom>
        </p:spPr>
      </p:pic>
      <p:sp>
        <p:nvSpPr>
          <p:cNvPr id="3" name="Content Placeholder 2"/>
          <p:cNvSpPr>
            <a:spLocks noGrp="1"/>
          </p:cNvSpPr>
          <p:nvPr>
            <p:ph sz="half" idx="1" hasCustomPrompt="1"/>
          </p:nvPr>
        </p:nvSpPr>
        <p:spPr>
          <a:xfrm>
            <a:off x="250369" y="924026"/>
            <a:ext cx="5581262" cy="5252938"/>
          </a:xfrm>
        </p:spPr>
        <p:txBody>
          <a:bodyPr/>
          <a:lstStyle>
            <a:lvl1pPr>
              <a:spcAft>
                <a:spcPts val="300"/>
              </a:spcAft>
              <a:buClr>
                <a:schemeClr val="accent6"/>
              </a:buClr>
              <a:defRPr sz="2400" baseline="0">
                <a:solidFill>
                  <a:schemeClr val="tx1"/>
                </a:solidFill>
              </a:defRPr>
            </a:lvl1pPr>
            <a:lvl2pPr>
              <a:spcAft>
                <a:spcPts val="300"/>
              </a:spcAft>
              <a:buClr>
                <a:schemeClr val="accent6"/>
              </a:buClr>
              <a:defRPr>
                <a:solidFill>
                  <a:schemeClr val="tx1"/>
                </a:solidFill>
              </a:defRPr>
            </a:lvl2pPr>
            <a:lvl3pPr>
              <a:spcAft>
                <a:spcPts val="300"/>
              </a:spcAft>
              <a:buClr>
                <a:schemeClr val="accent6"/>
              </a:buClr>
              <a:defRPr>
                <a:solidFill>
                  <a:schemeClr val="tx1"/>
                </a:solidFill>
              </a:defRPr>
            </a:lvl3pPr>
            <a:lvl4pPr>
              <a:spcAft>
                <a:spcPts val="300"/>
              </a:spcAft>
              <a:buClr>
                <a:schemeClr val="accent6"/>
              </a:buClr>
              <a:defRPr>
                <a:solidFill>
                  <a:schemeClr val="tx1"/>
                </a:solidFill>
              </a:defRPr>
            </a:lvl4pPr>
            <a:lvl5pPr>
              <a:spcAft>
                <a:spcPts val="300"/>
              </a:spcAft>
              <a:buClr>
                <a:schemeClr val="accent6"/>
              </a:buClr>
              <a:defRPr>
                <a:solidFill>
                  <a:schemeClr val="tx1"/>
                </a:solidFill>
              </a:defRPr>
            </a:lvl5pPr>
          </a:lstStyle>
          <a:p>
            <a:pPr lvl="0"/>
            <a:r>
              <a:rPr lang="en-US" dirty="0"/>
              <a:t>Click to add first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Rectangle 13"/>
          <p:cNvSpPr/>
          <p:nvPr userDrawn="1"/>
        </p:nvSpPr>
        <p:spPr>
          <a:xfrm>
            <a:off x="0" y="6537944"/>
            <a:ext cx="12192000" cy="32621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Footer Placeholder 4"/>
          <p:cNvSpPr>
            <a:spLocks noGrp="1"/>
          </p:cNvSpPr>
          <p:nvPr>
            <p:ph type="ftr" sz="quarter" idx="11"/>
          </p:nvPr>
        </p:nvSpPr>
        <p:spPr>
          <a:xfrm>
            <a:off x="0" y="6519977"/>
            <a:ext cx="4572000" cy="365125"/>
          </a:xfrm>
        </p:spPr>
        <p:txBody>
          <a:bodyPr lIns="274320"/>
          <a:lstStyle>
            <a:lvl1pPr algn="l">
              <a:defRPr sz="1050">
                <a:solidFill>
                  <a:schemeClr val="tx1"/>
                </a:solidFill>
                <a:latin typeface="Arial" panose="020B0604020202020204" pitchFamily="34" charset="0"/>
                <a:cs typeface="Arial" panose="020B0604020202020204" pitchFamily="34" charset="0"/>
              </a:defRPr>
            </a:lvl1pPr>
          </a:lstStyle>
          <a:p>
            <a:r>
              <a:rPr lang="en-US" dirty="0"/>
              <a:t>Radisys Corporation -  CONFIDENTIAL</a:t>
            </a:r>
          </a:p>
        </p:txBody>
      </p:sp>
      <p:sp>
        <p:nvSpPr>
          <p:cNvPr id="17" name="TextBox 16"/>
          <p:cNvSpPr txBox="1"/>
          <p:nvPr userDrawn="1"/>
        </p:nvSpPr>
        <p:spPr>
          <a:xfrm>
            <a:off x="10936224" y="6586284"/>
            <a:ext cx="1072896" cy="253916"/>
          </a:xfrm>
          <a:prstGeom prst="rect">
            <a:avLst/>
          </a:prstGeom>
          <a:noFill/>
        </p:spPr>
        <p:txBody>
          <a:bodyPr wrap="square" rtlCol="0">
            <a:spAutoFit/>
          </a:bodyPr>
          <a:lstStyle/>
          <a:p>
            <a:pPr algn="r"/>
            <a:fld id="{1A1FECE1-0BD3-D343-939B-B1E74A9862C0}" type="slidenum">
              <a:rPr lang="en-US" sz="1050" smtClean="0"/>
              <a:pPr algn="r"/>
              <a:t>‹#›</a:t>
            </a:fld>
            <a:endParaRPr lang="en-US" sz="1050" dirty="0"/>
          </a:p>
        </p:txBody>
      </p:sp>
      <p:sp>
        <p:nvSpPr>
          <p:cNvPr id="21" name="Title 1"/>
          <p:cNvSpPr>
            <a:spLocks noGrp="1"/>
          </p:cNvSpPr>
          <p:nvPr userDrawn="1">
            <p:ph type="title" hasCustomPrompt="1"/>
          </p:nvPr>
        </p:nvSpPr>
        <p:spPr>
          <a:xfrm>
            <a:off x="-8811" y="0"/>
            <a:ext cx="10347130" cy="634865"/>
          </a:xfrm>
        </p:spPr>
        <p:txBody>
          <a:bodyPr lIns="274320">
            <a:normAutofit/>
          </a:bodyPr>
          <a:lstStyle>
            <a:lvl1pPr>
              <a:defRPr sz="2400">
                <a:solidFill>
                  <a:schemeClr val="bg1"/>
                </a:solidFill>
              </a:defRPr>
            </a:lvl1pPr>
          </a:lstStyle>
          <a:p>
            <a:r>
              <a:rPr lang="en-US" dirty="0"/>
              <a:t>Click to add slide title</a:t>
            </a:r>
          </a:p>
        </p:txBody>
      </p:sp>
      <p:sp>
        <p:nvSpPr>
          <p:cNvPr id="22" name="Content Placeholder 2"/>
          <p:cNvSpPr>
            <a:spLocks noGrp="1"/>
          </p:cNvSpPr>
          <p:nvPr userDrawn="1">
            <p:ph sz="half" idx="12" hasCustomPrompt="1"/>
          </p:nvPr>
        </p:nvSpPr>
        <p:spPr>
          <a:xfrm>
            <a:off x="6305939" y="924026"/>
            <a:ext cx="5581262" cy="5252938"/>
          </a:xfrm>
        </p:spPr>
        <p:txBody>
          <a:bodyPr/>
          <a:lstStyle>
            <a:lvl1pPr>
              <a:spcAft>
                <a:spcPts val="300"/>
              </a:spcAft>
              <a:buClr>
                <a:schemeClr val="accent6"/>
              </a:buClr>
              <a:defRPr sz="2400">
                <a:solidFill>
                  <a:schemeClr val="tx1"/>
                </a:solidFill>
              </a:defRPr>
            </a:lvl1pPr>
            <a:lvl2pPr>
              <a:spcAft>
                <a:spcPts val="300"/>
              </a:spcAft>
              <a:buClr>
                <a:schemeClr val="accent6"/>
              </a:buClr>
              <a:defRPr>
                <a:solidFill>
                  <a:schemeClr val="tx1"/>
                </a:solidFill>
              </a:defRPr>
            </a:lvl2pPr>
            <a:lvl3pPr>
              <a:spcAft>
                <a:spcPts val="300"/>
              </a:spcAft>
              <a:buClr>
                <a:schemeClr val="accent6"/>
              </a:buClr>
              <a:defRPr>
                <a:solidFill>
                  <a:schemeClr val="tx1"/>
                </a:solidFill>
              </a:defRPr>
            </a:lvl3pPr>
            <a:lvl4pPr>
              <a:spcAft>
                <a:spcPts val="300"/>
              </a:spcAft>
              <a:buClr>
                <a:schemeClr val="accent6"/>
              </a:buClr>
              <a:defRPr>
                <a:solidFill>
                  <a:schemeClr val="tx1"/>
                </a:solidFill>
              </a:defRPr>
            </a:lvl4pPr>
            <a:lvl5pPr>
              <a:spcAft>
                <a:spcPts val="300"/>
              </a:spcAft>
              <a:buClr>
                <a:schemeClr val="accent6"/>
              </a:buClr>
              <a:defRPr>
                <a:solidFill>
                  <a:schemeClr val="tx1"/>
                </a:solidFill>
              </a:defRPr>
            </a:lvl5pPr>
          </a:lstStyle>
          <a:p>
            <a:pPr lvl="0"/>
            <a:r>
              <a:rPr lang="en-US" dirty="0"/>
              <a:t>Click to add first bullet</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2" name="Picture 11">
            <a:extLst>
              <a:ext uri="{FF2B5EF4-FFF2-40B4-BE49-F238E27FC236}">
                <a16:creationId xmlns:a16="http://schemas.microsoft.com/office/drawing/2014/main" id="{17AEE5D8-020B-644D-A616-8E7B3CF628D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0530273" y="157335"/>
            <a:ext cx="1495837" cy="405185"/>
          </a:xfrm>
          <a:prstGeom prst="rect">
            <a:avLst/>
          </a:prstGeom>
        </p:spPr>
      </p:pic>
    </p:spTree>
    <p:extLst>
      <p:ext uri="{BB962C8B-B14F-4D97-AF65-F5344CB8AC3E}">
        <p14:creationId xmlns:p14="http://schemas.microsoft.com/office/powerpoint/2010/main" val="26697615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with Subtitles">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200811" cy="635458"/>
          </a:xfrm>
          <a:prstGeom prst="rect">
            <a:avLst/>
          </a:prstGeom>
        </p:spPr>
      </p:pic>
      <p:sp>
        <p:nvSpPr>
          <p:cNvPr id="3" name="Text Placeholder 2"/>
          <p:cNvSpPr>
            <a:spLocks noGrp="1"/>
          </p:cNvSpPr>
          <p:nvPr>
            <p:ph type="body" idx="1" hasCustomPrompt="1"/>
          </p:nvPr>
        </p:nvSpPr>
        <p:spPr>
          <a:xfrm>
            <a:off x="261288" y="933755"/>
            <a:ext cx="5589004" cy="823912"/>
          </a:xfrm>
        </p:spPr>
        <p:txBody>
          <a:bodyPr anchor="b"/>
          <a:lstStyle>
            <a:lvl1pPr marL="0" indent="0">
              <a:buNone/>
              <a:defRPr sz="2400" b="1"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comparison title</a:t>
            </a:r>
          </a:p>
        </p:txBody>
      </p:sp>
      <p:sp>
        <p:nvSpPr>
          <p:cNvPr id="16" name="Rectangle 15"/>
          <p:cNvSpPr/>
          <p:nvPr userDrawn="1"/>
        </p:nvSpPr>
        <p:spPr>
          <a:xfrm>
            <a:off x="0" y="6537944"/>
            <a:ext cx="12192000" cy="32621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ooter Placeholder 4"/>
          <p:cNvSpPr>
            <a:spLocks noGrp="1"/>
          </p:cNvSpPr>
          <p:nvPr>
            <p:ph type="ftr" sz="quarter" idx="11"/>
          </p:nvPr>
        </p:nvSpPr>
        <p:spPr>
          <a:xfrm>
            <a:off x="0" y="6519977"/>
            <a:ext cx="4572000" cy="365125"/>
          </a:xfrm>
        </p:spPr>
        <p:txBody>
          <a:bodyPr lIns="274320"/>
          <a:lstStyle>
            <a:lvl1pPr algn="l">
              <a:defRPr sz="1050">
                <a:solidFill>
                  <a:schemeClr val="tx1"/>
                </a:solidFill>
                <a:latin typeface="Arial" panose="020B0604020202020204" pitchFamily="34" charset="0"/>
                <a:cs typeface="Arial" panose="020B0604020202020204" pitchFamily="34" charset="0"/>
              </a:defRPr>
            </a:lvl1pPr>
          </a:lstStyle>
          <a:p>
            <a:r>
              <a:rPr lang="en-US" dirty="0"/>
              <a:t>Radisys Corporation -  CONFIDENTIAL</a:t>
            </a:r>
          </a:p>
        </p:txBody>
      </p:sp>
      <p:sp>
        <p:nvSpPr>
          <p:cNvPr id="19" name="TextBox 18"/>
          <p:cNvSpPr txBox="1"/>
          <p:nvPr userDrawn="1"/>
        </p:nvSpPr>
        <p:spPr>
          <a:xfrm>
            <a:off x="10936224" y="6586284"/>
            <a:ext cx="1072896" cy="253916"/>
          </a:xfrm>
          <a:prstGeom prst="rect">
            <a:avLst/>
          </a:prstGeom>
          <a:noFill/>
        </p:spPr>
        <p:txBody>
          <a:bodyPr wrap="square" rtlCol="0">
            <a:spAutoFit/>
          </a:bodyPr>
          <a:lstStyle/>
          <a:p>
            <a:pPr algn="r"/>
            <a:fld id="{1A1FECE1-0BD3-D343-939B-B1E74A9862C0}" type="slidenum">
              <a:rPr lang="en-US" sz="1050" smtClean="0"/>
              <a:pPr algn="r"/>
              <a:t>‹#›</a:t>
            </a:fld>
            <a:endParaRPr lang="en-US" sz="1050" dirty="0"/>
          </a:p>
        </p:txBody>
      </p:sp>
      <p:sp>
        <p:nvSpPr>
          <p:cNvPr id="23" name="Title 1"/>
          <p:cNvSpPr>
            <a:spLocks noGrp="1"/>
          </p:cNvSpPr>
          <p:nvPr userDrawn="1">
            <p:ph type="title" hasCustomPrompt="1"/>
          </p:nvPr>
        </p:nvSpPr>
        <p:spPr>
          <a:xfrm>
            <a:off x="-8811" y="0"/>
            <a:ext cx="10347130" cy="634865"/>
          </a:xfrm>
        </p:spPr>
        <p:txBody>
          <a:bodyPr lIns="274320">
            <a:normAutofit/>
          </a:bodyPr>
          <a:lstStyle>
            <a:lvl1pPr>
              <a:defRPr sz="2400">
                <a:solidFill>
                  <a:schemeClr val="bg1"/>
                </a:solidFill>
              </a:defRPr>
            </a:lvl1pPr>
          </a:lstStyle>
          <a:p>
            <a:r>
              <a:rPr lang="en-US" dirty="0"/>
              <a:t>Click to add slide title</a:t>
            </a:r>
          </a:p>
        </p:txBody>
      </p:sp>
      <p:sp>
        <p:nvSpPr>
          <p:cNvPr id="26" name="Content Placeholder 2"/>
          <p:cNvSpPr>
            <a:spLocks noGrp="1"/>
          </p:cNvSpPr>
          <p:nvPr userDrawn="1">
            <p:ph sz="half" idx="12"/>
          </p:nvPr>
        </p:nvSpPr>
        <p:spPr>
          <a:xfrm>
            <a:off x="259700" y="1856792"/>
            <a:ext cx="5581262" cy="4320172"/>
          </a:xfrm>
        </p:spPr>
        <p:txBody>
          <a:bodyPr/>
          <a:lstStyle>
            <a:lvl1pPr>
              <a:spcAft>
                <a:spcPts val="300"/>
              </a:spcAft>
              <a:defRPr sz="2400">
                <a:solidFill>
                  <a:schemeClr val="tx2">
                    <a:lumMod val="90000"/>
                    <a:lumOff val="10000"/>
                  </a:schemeClr>
                </a:solidFill>
              </a:defRPr>
            </a:lvl1pPr>
            <a:lvl2pPr>
              <a:spcAft>
                <a:spcPts val="300"/>
              </a:spcAft>
              <a:defRPr>
                <a:solidFill>
                  <a:schemeClr val="tx2">
                    <a:lumMod val="90000"/>
                    <a:lumOff val="10000"/>
                  </a:schemeClr>
                </a:solidFill>
              </a:defRPr>
            </a:lvl2pPr>
            <a:lvl3pPr>
              <a:spcAft>
                <a:spcPts val="300"/>
              </a:spcAft>
              <a:defRPr>
                <a:solidFill>
                  <a:schemeClr val="tx2">
                    <a:lumMod val="90000"/>
                    <a:lumOff val="10000"/>
                  </a:schemeClr>
                </a:solidFill>
              </a:defRPr>
            </a:lvl3pPr>
            <a:lvl4pPr>
              <a:spcAft>
                <a:spcPts val="300"/>
              </a:spcAft>
              <a:defRPr>
                <a:solidFill>
                  <a:schemeClr val="tx2">
                    <a:lumMod val="90000"/>
                    <a:lumOff val="10000"/>
                  </a:schemeClr>
                </a:solidFill>
              </a:defRPr>
            </a:lvl4pPr>
            <a:lvl5pPr>
              <a:spcAft>
                <a:spcPts val="300"/>
              </a:spcAft>
              <a:defRPr>
                <a:solidFill>
                  <a:schemeClr val="tx2">
                    <a:lumMod val="90000"/>
                    <a:lumOff val="1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7" name="Content Placeholder 2"/>
          <p:cNvSpPr>
            <a:spLocks noGrp="1"/>
          </p:cNvSpPr>
          <p:nvPr userDrawn="1">
            <p:ph sz="half" idx="13"/>
          </p:nvPr>
        </p:nvSpPr>
        <p:spPr>
          <a:xfrm>
            <a:off x="6361925" y="1856792"/>
            <a:ext cx="5581262" cy="4320172"/>
          </a:xfrm>
        </p:spPr>
        <p:txBody>
          <a:bodyPr/>
          <a:lstStyle>
            <a:lvl1pPr>
              <a:spcAft>
                <a:spcPts val="300"/>
              </a:spcAft>
              <a:defRPr sz="2400">
                <a:solidFill>
                  <a:schemeClr val="tx2">
                    <a:lumMod val="90000"/>
                    <a:lumOff val="10000"/>
                  </a:schemeClr>
                </a:solidFill>
              </a:defRPr>
            </a:lvl1pPr>
            <a:lvl2pPr>
              <a:spcAft>
                <a:spcPts val="300"/>
              </a:spcAft>
              <a:defRPr>
                <a:solidFill>
                  <a:schemeClr val="tx2">
                    <a:lumMod val="90000"/>
                    <a:lumOff val="10000"/>
                  </a:schemeClr>
                </a:solidFill>
              </a:defRPr>
            </a:lvl2pPr>
            <a:lvl3pPr>
              <a:spcAft>
                <a:spcPts val="300"/>
              </a:spcAft>
              <a:defRPr>
                <a:solidFill>
                  <a:schemeClr val="tx2">
                    <a:lumMod val="90000"/>
                    <a:lumOff val="10000"/>
                  </a:schemeClr>
                </a:solidFill>
              </a:defRPr>
            </a:lvl3pPr>
            <a:lvl4pPr>
              <a:spcAft>
                <a:spcPts val="300"/>
              </a:spcAft>
              <a:defRPr>
                <a:solidFill>
                  <a:schemeClr val="tx2">
                    <a:lumMod val="90000"/>
                    <a:lumOff val="10000"/>
                  </a:schemeClr>
                </a:solidFill>
              </a:defRPr>
            </a:lvl4pPr>
            <a:lvl5pPr>
              <a:spcAft>
                <a:spcPts val="300"/>
              </a:spcAft>
              <a:defRPr>
                <a:solidFill>
                  <a:schemeClr val="tx2">
                    <a:lumMod val="90000"/>
                    <a:lumOff val="1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8" name="Text Placeholder 2"/>
          <p:cNvSpPr>
            <a:spLocks noGrp="1"/>
          </p:cNvSpPr>
          <p:nvPr userDrawn="1">
            <p:ph type="body" idx="14" hasCustomPrompt="1"/>
          </p:nvPr>
        </p:nvSpPr>
        <p:spPr>
          <a:xfrm>
            <a:off x="6354180" y="933755"/>
            <a:ext cx="5616997" cy="823912"/>
          </a:xfrm>
        </p:spPr>
        <p:txBody>
          <a:bodyPr anchor="b"/>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comparison title</a:t>
            </a:r>
          </a:p>
        </p:txBody>
      </p:sp>
      <p:pic>
        <p:nvPicPr>
          <p:cNvPr id="14" name="Picture 13">
            <a:extLst>
              <a:ext uri="{FF2B5EF4-FFF2-40B4-BE49-F238E27FC236}">
                <a16:creationId xmlns:a16="http://schemas.microsoft.com/office/drawing/2014/main" id="{01350C22-3ED9-314C-94CF-3FE6BFF5B2B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0530273" y="157335"/>
            <a:ext cx="1495837" cy="405185"/>
          </a:xfrm>
          <a:prstGeom prst="rect">
            <a:avLst/>
          </a:prstGeom>
        </p:spPr>
      </p:pic>
    </p:spTree>
    <p:extLst>
      <p:ext uri="{BB962C8B-B14F-4D97-AF65-F5344CB8AC3E}">
        <p14:creationId xmlns:p14="http://schemas.microsoft.com/office/powerpoint/2010/main" val="12142620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200811" cy="635458"/>
          </a:xfrm>
          <a:prstGeom prst="rect">
            <a:avLst/>
          </a:prstGeom>
        </p:spPr>
      </p:pic>
      <p:sp>
        <p:nvSpPr>
          <p:cNvPr id="10" name="Rectangle 9"/>
          <p:cNvSpPr/>
          <p:nvPr userDrawn="1"/>
        </p:nvSpPr>
        <p:spPr>
          <a:xfrm>
            <a:off x="0" y="6538415"/>
            <a:ext cx="12192000" cy="32621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ooter Placeholder 4"/>
          <p:cNvSpPr>
            <a:spLocks noGrp="1"/>
          </p:cNvSpPr>
          <p:nvPr>
            <p:ph type="ftr" sz="quarter" idx="11"/>
          </p:nvPr>
        </p:nvSpPr>
        <p:spPr>
          <a:xfrm>
            <a:off x="0" y="6528215"/>
            <a:ext cx="4572000" cy="365125"/>
          </a:xfrm>
        </p:spPr>
        <p:txBody>
          <a:bodyPr lIns="274320"/>
          <a:lstStyle>
            <a:lvl1pPr algn="l">
              <a:defRPr sz="1050">
                <a:solidFill>
                  <a:schemeClr val="tx1"/>
                </a:solidFill>
                <a:latin typeface="Arial" panose="020B0604020202020204" pitchFamily="34" charset="0"/>
                <a:cs typeface="Arial" panose="020B0604020202020204" pitchFamily="34" charset="0"/>
              </a:defRPr>
            </a:lvl1pPr>
          </a:lstStyle>
          <a:p>
            <a:r>
              <a:rPr lang="en-US" dirty="0"/>
              <a:t>Radisys Corporation -  CONFIDENTIAL</a:t>
            </a:r>
          </a:p>
        </p:txBody>
      </p:sp>
      <p:sp>
        <p:nvSpPr>
          <p:cNvPr id="15" name="TextBox 14"/>
          <p:cNvSpPr txBox="1"/>
          <p:nvPr userDrawn="1"/>
        </p:nvSpPr>
        <p:spPr>
          <a:xfrm>
            <a:off x="10936224" y="6586284"/>
            <a:ext cx="1072896" cy="253916"/>
          </a:xfrm>
          <a:prstGeom prst="rect">
            <a:avLst/>
          </a:prstGeom>
          <a:noFill/>
        </p:spPr>
        <p:txBody>
          <a:bodyPr wrap="square" rtlCol="0">
            <a:spAutoFit/>
          </a:bodyPr>
          <a:lstStyle/>
          <a:p>
            <a:pPr algn="r"/>
            <a:fld id="{1A1FECE1-0BD3-D343-939B-B1E74A9862C0}" type="slidenum">
              <a:rPr lang="en-US" sz="1050" smtClean="0"/>
              <a:pPr algn="r"/>
              <a:t>‹#›</a:t>
            </a:fld>
            <a:endParaRPr lang="en-US" sz="1050" dirty="0"/>
          </a:p>
        </p:txBody>
      </p:sp>
      <p:sp>
        <p:nvSpPr>
          <p:cNvPr id="17" name="Title 1"/>
          <p:cNvSpPr>
            <a:spLocks noGrp="1"/>
          </p:cNvSpPr>
          <p:nvPr>
            <p:ph type="title" hasCustomPrompt="1"/>
          </p:nvPr>
        </p:nvSpPr>
        <p:spPr>
          <a:xfrm>
            <a:off x="-8811" y="0"/>
            <a:ext cx="10347130" cy="634865"/>
          </a:xfrm>
        </p:spPr>
        <p:txBody>
          <a:bodyPr lIns="274320">
            <a:normAutofit/>
          </a:bodyPr>
          <a:lstStyle>
            <a:lvl1pPr>
              <a:defRPr sz="2400">
                <a:solidFill>
                  <a:schemeClr val="bg1"/>
                </a:solidFill>
              </a:defRPr>
            </a:lvl1pPr>
          </a:lstStyle>
          <a:p>
            <a:r>
              <a:rPr lang="en-US" dirty="0"/>
              <a:t>Click to add slide title</a:t>
            </a:r>
          </a:p>
        </p:txBody>
      </p:sp>
      <p:pic>
        <p:nvPicPr>
          <p:cNvPr id="12" name="Picture 11">
            <a:extLst>
              <a:ext uri="{FF2B5EF4-FFF2-40B4-BE49-F238E27FC236}">
                <a16:creationId xmlns:a16="http://schemas.microsoft.com/office/drawing/2014/main" id="{5D8267F8-B956-4846-A080-AC22637EBFD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0530273" y="157335"/>
            <a:ext cx="1495837" cy="405185"/>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Option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07AF87E-A37F-044A-AFBE-687B76FCC4BE}"/>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0" name="Rectangle 9"/>
          <p:cNvSpPr/>
          <p:nvPr userDrawn="1"/>
        </p:nvSpPr>
        <p:spPr>
          <a:xfrm>
            <a:off x="0" y="6538415"/>
            <a:ext cx="12192000" cy="32621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ooter Placeholder 4"/>
          <p:cNvSpPr>
            <a:spLocks noGrp="1"/>
          </p:cNvSpPr>
          <p:nvPr>
            <p:ph type="ftr" sz="quarter" idx="11"/>
          </p:nvPr>
        </p:nvSpPr>
        <p:spPr>
          <a:xfrm>
            <a:off x="0" y="6528215"/>
            <a:ext cx="4572000" cy="365125"/>
          </a:xfrm>
        </p:spPr>
        <p:txBody>
          <a:bodyPr lIns="274320"/>
          <a:lstStyle>
            <a:lvl1pPr algn="l">
              <a:defRPr sz="1050">
                <a:solidFill>
                  <a:schemeClr val="tx1"/>
                </a:solidFill>
                <a:latin typeface="Arial" panose="020B0604020202020204" pitchFamily="34" charset="0"/>
                <a:cs typeface="Arial" panose="020B0604020202020204" pitchFamily="34" charset="0"/>
              </a:defRPr>
            </a:lvl1pPr>
          </a:lstStyle>
          <a:p>
            <a:r>
              <a:rPr lang="en-US" dirty="0"/>
              <a:t>Radisys Corporation -  CONFIDENTIAL</a:t>
            </a:r>
          </a:p>
        </p:txBody>
      </p:sp>
      <p:sp>
        <p:nvSpPr>
          <p:cNvPr id="15" name="TextBox 14"/>
          <p:cNvSpPr txBox="1"/>
          <p:nvPr userDrawn="1"/>
        </p:nvSpPr>
        <p:spPr>
          <a:xfrm>
            <a:off x="10936224" y="6586284"/>
            <a:ext cx="1072896" cy="253916"/>
          </a:xfrm>
          <a:prstGeom prst="rect">
            <a:avLst/>
          </a:prstGeom>
          <a:noFill/>
        </p:spPr>
        <p:txBody>
          <a:bodyPr wrap="square" rtlCol="0">
            <a:spAutoFit/>
          </a:bodyPr>
          <a:lstStyle/>
          <a:p>
            <a:pPr algn="r"/>
            <a:fld id="{1A1FECE1-0BD3-D343-939B-B1E74A9862C0}" type="slidenum">
              <a:rPr lang="en-US" sz="1050" smtClean="0"/>
              <a:pPr algn="r"/>
              <a:t>‹#›</a:t>
            </a:fld>
            <a:endParaRPr lang="en-US" sz="1050" dirty="0"/>
          </a:p>
        </p:txBody>
      </p:sp>
      <p:pic>
        <p:nvPicPr>
          <p:cNvPr id="14" name="Picture 13">
            <a:extLst>
              <a:ext uri="{FF2B5EF4-FFF2-40B4-BE49-F238E27FC236}">
                <a16:creationId xmlns:a16="http://schemas.microsoft.com/office/drawing/2014/main" id="{9C72FE04-832C-704F-943D-0FB0EA160E1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0530273" y="157335"/>
            <a:ext cx="1495837" cy="405185"/>
          </a:xfrm>
          <a:prstGeom prst="rect">
            <a:avLst/>
          </a:prstGeom>
        </p:spPr>
      </p:pic>
      <p:sp>
        <p:nvSpPr>
          <p:cNvPr id="16" name="Text Placeholder 3">
            <a:extLst>
              <a:ext uri="{FF2B5EF4-FFF2-40B4-BE49-F238E27FC236}">
                <a16:creationId xmlns:a16="http://schemas.microsoft.com/office/drawing/2014/main" id="{1DAA849A-6C7C-4E4B-9328-C6E28A6BEF2A}"/>
              </a:ext>
            </a:extLst>
          </p:cNvPr>
          <p:cNvSpPr>
            <a:spLocks noGrp="1"/>
          </p:cNvSpPr>
          <p:nvPr>
            <p:ph type="body" sz="quarter" idx="12" hasCustomPrompt="1"/>
          </p:nvPr>
        </p:nvSpPr>
        <p:spPr>
          <a:xfrm>
            <a:off x="3621024" y="3632306"/>
            <a:ext cx="7854629" cy="634866"/>
          </a:xfrm>
        </p:spPr>
        <p:txBody>
          <a:bodyPr>
            <a:normAutofit/>
          </a:bodyPr>
          <a:lstStyle>
            <a:lvl1pPr marL="0" indent="0">
              <a:buNone/>
              <a:defRPr sz="480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a Section Title</a:t>
            </a:r>
          </a:p>
        </p:txBody>
      </p:sp>
      <p:sp>
        <p:nvSpPr>
          <p:cNvPr id="17" name="Text Placeholder 5">
            <a:extLst>
              <a:ext uri="{FF2B5EF4-FFF2-40B4-BE49-F238E27FC236}">
                <a16:creationId xmlns:a16="http://schemas.microsoft.com/office/drawing/2014/main" id="{830BA2A9-1E43-7E48-9D63-E0B61B6E7A80}"/>
              </a:ext>
            </a:extLst>
          </p:cNvPr>
          <p:cNvSpPr>
            <a:spLocks noGrp="1"/>
          </p:cNvSpPr>
          <p:nvPr>
            <p:ph type="body" sz="quarter" idx="13" hasCustomPrompt="1"/>
          </p:nvPr>
        </p:nvSpPr>
        <p:spPr>
          <a:xfrm>
            <a:off x="3643182" y="4315041"/>
            <a:ext cx="7832471" cy="1363383"/>
          </a:xfrm>
        </p:spPr>
        <p:txBody>
          <a:bodyPr/>
          <a:lstStyle>
            <a:lvl1pPr marL="0" indent="0">
              <a:buNone/>
              <a:defRPr>
                <a:solidFill>
                  <a:schemeClr val="bg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a section subhead or description</a:t>
            </a:r>
          </a:p>
        </p:txBody>
      </p:sp>
    </p:spTree>
    <p:extLst>
      <p:ext uri="{BB962C8B-B14F-4D97-AF65-F5344CB8AC3E}">
        <p14:creationId xmlns:p14="http://schemas.microsoft.com/office/powerpoint/2010/main" val="24467564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12192000" cy="63093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301752" y="941832"/>
            <a:ext cx="11768328" cy="532180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97025"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7966788" y="6356350"/>
            <a:ext cx="411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Radisys Corporation -  CONFIDENTIAL</a:t>
            </a:r>
          </a:p>
        </p:txBody>
      </p:sp>
    </p:spTree>
    <p:extLst>
      <p:ext uri="{BB962C8B-B14F-4D97-AF65-F5344CB8AC3E}">
        <p14:creationId xmlns:p14="http://schemas.microsoft.com/office/powerpoint/2010/main" val="314734966"/>
      </p:ext>
    </p:extLst>
  </p:cSld>
  <p:clrMap bg1="lt1" tx1="dk1" bg2="lt2" tx2="dk2" accent1="accent1" accent2="accent2" accent3="accent3" accent4="accent4" accent5="accent5" accent6="accent6" hlink="hlink" folHlink="folHlink"/>
  <p:sldLayoutIdLst>
    <p:sldLayoutId id="2147483649" r:id="rId1"/>
    <p:sldLayoutId id="2147483686" r:id="rId2"/>
    <p:sldLayoutId id="2147483668" r:id="rId3"/>
    <p:sldLayoutId id="2147483692" r:id="rId4"/>
    <p:sldLayoutId id="2147483684" r:id="rId5"/>
    <p:sldLayoutId id="2147483652" r:id="rId6"/>
    <p:sldLayoutId id="2147483653" r:id="rId7"/>
    <p:sldLayoutId id="2147483685" r:id="rId8"/>
    <p:sldLayoutId id="2147483693" r:id="rId9"/>
    <p:sldLayoutId id="2147483694" r:id="rId10"/>
    <p:sldLayoutId id="2147483691" r:id="rId11"/>
    <p:sldLayoutId id="2147483655" r:id="rId12"/>
    <p:sldLayoutId id="2147483656" r:id="rId13"/>
    <p:sldLayoutId id="2147483672" r:id="rId14"/>
    <p:sldLayoutId id="2147483657" r:id="rId15"/>
    <p:sldLayoutId id="2147483669" r:id="rId16"/>
  </p:sldLayoutIdLst>
  <p:hf sldNum="0" hdr="0" dt="0"/>
  <p:txStyles>
    <p:titleStyle>
      <a:lvl1pPr algn="l" defTabSz="914400" rtl="0" eaLnBrk="1" latinLnBrk="0" hangingPunct="1">
        <a:lnSpc>
          <a:spcPct val="90000"/>
        </a:lnSpc>
        <a:spcBef>
          <a:spcPct val="0"/>
        </a:spcBef>
        <a:buNone/>
        <a:defRPr sz="2400" kern="1200">
          <a:solidFill>
            <a:schemeClr val="tx1"/>
          </a:solidFill>
          <a:latin typeface="Arial" charset="0"/>
          <a:ea typeface="Arial" charset="0"/>
          <a:cs typeface="Arial" charset="0"/>
        </a:defRPr>
      </a:lvl1pPr>
    </p:titleStyle>
    <p:bodyStyle>
      <a:lvl1pPr marL="228600" indent="-228600" algn="l" defTabSz="914400" rtl="0" eaLnBrk="1" latinLnBrk="0" hangingPunct="1">
        <a:lnSpc>
          <a:spcPct val="80000"/>
        </a:lnSpc>
        <a:spcBef>
          <a:spcPts val="1000"/>
        </a:spcBef>
        <a:buClr>
          <a:schemeClr val="accent6"/>
        </a:buClr>
        <a:buFont typeface="Arial" panose="020B0604020202020204" pitchFamily="34" charset="0"/>
        <a:buChar char="•"/>
        <a:defRPr sz="2400" b="0" kern="1200">
          <a:solidFill>
            <a:schemeClr val="tx1"/>
          </a:solidFill>
          <a:latin typeface="Arial" charset="0"/>
          <a:ea typeface="Arial" charset="0"/>
          <a:cs typeface="Arial" charset="0"/>
        </a:defRPr>
      </a:lvl1pPr>
      <a:lvl2pPr marL="685800" indent="-228600" algn="l" defTabSz="914400" rtl="0" eaLnBrk="1" latinLnBrk="0" hangingPunct="1">
        <a:lnSpc>
          <a:spcPct val="80000"/>
        </a:lnSpc>
        <a:spcBef>
          <a:spcPts val="500"/>
        </a:spcBef>
        <a:buClr>
          <a:schemeClr val="accent6"/>
        </a:buClr>
        <a:buFont typeface="Arial" panose="020B0604020202020204" pitchFamily="34" charset="0"/>
        <a:buChar char="•"/>
        <a:defRPr sz="2000" kern="1200">
          <a:solidFill>
            <a:schemeClr val="tx1"/>
          </a:solidFill>
          <a:latin typeface="Arial" charset="0"/>
          <a:ea typeface="Arial" charset="0"/>
          <a:cs typeface="Arial" charset="0"/>
        </a:defRPr>
      </a:lvl2pPr>
      <a:lvl3pPr marL="1143000" indent="-228600" algn="l" defTabSz="914400" rtl="0" eaLnBrk="1" latinLnBrk="0" hangingPunct="1">
        <a:lnSpc>
          <a:spcPct val="80000"/>
        </a:lnSpc>
        <a:spcBef>
          <a:spcPts val="500"/>
        </a:spcBef>
        <a:buClr>
          <a:schemeClr val="accent6"/>
        </a:buClr>
        <a:buFont typeface="Arial" panose="020B0604020202020204" pitchFamily="34" charset="0"/>
        <a:buChar char="•"/>
        <a:defRPr sz="1800" kern="1200">
          <a:solidFill>
            <a:schemeClr val="tx1"/>
          </a:solidFill>
          <a:latin typeface="Arial" charset="0"/>
          <a:ea typeface="Arial" charset="0"/>
          <a:cs typeface="Arial" charset="0"/>
        </a:defRPr>
      </a:lvl3pPr>
      <a:lvl4pPr marL="1600200" indent="-228600" algn="l" defTabSz="914400" rtl="0" eaLnBrk="1" latinLnBrk="0" hangingPunct="1">
        <a:lnSpc>
          <a:spcPct val="80000"/>
        </a:lnSpc>
        <a:spcBef>
          <a:spcPts val="500"/>
        </a:spcBef>
        <a:buClr>
          <a:schemeClr val="accent6"/>
        </a:buClr>
        <a:buFont typeface="Arial" panose="020B0604020202020204" pitchFamily="34" charset="0"/>
        <a:buChar char="•"/>
        <a:defRPr sz="1400" kern="1200">
          <a:solidFill>
            <a:schemeClr val="tx1"/>
          </a:solidFill>
          <a:latin typeface="Arial" charset="0"/>
          <a:ea typeface="Arial" charset="0"/>
          <a:cs typeface="Arial" charset="0"/>
        </a:defRPr>
      </a:lvl4pPr>
      <a:lvl5pPr marL="2057400" indent="-228600" algn="l" defTabSz="914400" rtl="0" eaLnBrk="1" latinLnBrk="0" hangingPunct="1">
        <a:lnSpc>
          <a:spcPct val="80000"/>
        </a:lnSpc>
        <a:spcBef>
          <a:spcPts val="500"/>
        </a:spcBef>
        <a:buClr>
          <a:schemeClr val="accent6"/>
        </a:buClr>
        <a:buFont typeface="Arial" panose="020B0604020202020204" pitchFamily="34" charset="0"/>
        <a:buChar char="•"/>
        <a:defRPr sz="120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22"/>
          <p:cNvSpPr>
            <a:spLocks noGrp="1"/>
          </p:cNvSpPr>
          <p:nvPr>
            <p:ph type="ctrTitle"/>
          </p:nvPr>
        </p:nvSpPr>
        <p:spPr/>
        <p:txBody>
          <a:bodyPr>
            <a:normAutofit/>
          </a:bodyPr>
          <a:lstStyle/>
          <a:p>
            <a:r>
              <a:rPr lang="en-US" altLang="it-IT" dirty="0"/>
              <a:t>Clarification on RRC Inactive to other RRC State Transition Procedure in TS 38.401</a:t>
            </a:r>
          </a:p>
        </p:txBody>
      </p:sp>
      <p:sp>
        <p:nvSpPr>
          <p:cNvPr id="5" name="Footer Placeholder 4"/>
          <p:cNvSpPr>
            <a:spLocks noGrp="1"/>
          </p:cNvSpPr>
          <p:nvPr>
            <p:ph type="ftr" sz="quarter" idx="11"/>
          </p:nvPr>
        </p:nvSpPr>
        <p:spPr/>
        <p:txBody>
          <a:bodyPr/>
          <a:lstStyle/>
          <a:p>
            <a:r>
              <a:rPr lang="en-US"/>
              <a:t>Radisys Corporation -  CONFIDENTIAL</a:t>
            </a:r>
            <a:endParaRPr lang="en-US" dirty="0"/>
          </a:p>
        </p:txBody>
      </p:sp>
      <p:sp>
        <p:nvSpPr>
          <p:cNvPr id="4" name="Text Placeholder 3">
            <a:extLst>
              <a:ext uri="{FF2B5EF4-FFF2-40B4-BE49-F238E27FC236}">
                <a16:creationId xmlns:a16="http://schemas.microsoft.com/office/drawing/2014/main" id="{51308161-8E16-594C-87AE-4368988A236C}"/>
              </a:ext>
            </a:extLst>
          </p:cNvPr>
          <p:cNvSpPr>
            <a:spLocks noGrp="1"/>
          </p:cNvSpPr>
          <p:nvPr>
            <p:ph type="body" sz="quarter" idx="13"/>
          </p:nvPr>
        </p:nvSpPr>
        <p:spPr/>
        <p:txBody>
          <a:bodyPr/>
          <a:lstStyle/>
          <a:p>
            <a:r>
              <a:rPr lang="en-US" dirty="0"/>
              <a:t>Geetha Rajendran</a:t>
            </a:r>
          </a:p>
          <a:p>
            <a:r>
              <a:rPr lang="en-US" dirty="0"/>
              <a:t>23-07-2021</a:t>
            </a:r>
          </a:p>
        </p:txBody>
      </p:sp>
    </p:spTree>
    <p:extLst>
      <p:ext uri="{BB962C8B-B14F-4D97-AF65-F5344CB8AC3E}">
        <p14:creationId xmlns:p14="http://schemas.microsoft.com/office/powerpoint/2010/main" val="1592319811"/>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B638EEA4-1897-0C4D-9D58-588920869872}"/>
              </a:ext>
            </a:extLst>
          </p:cNvPr>
          <p:cNvSpPr>
            <a:spLocks noGrp="1"/>
          </p:cNvSpPr>
          <p:nvPr>
            <p:ph idx="1"/>
          </p:nvPr>
        </p:nvSpPr>
        <p:spPr>
          <a:xfrm>
            <a:off x="239486" y="961053"/>
            <a:ext cx="5383101" cy="5304280"/>
          </a:xfrm>
        </p:spPr>
        <p:txBody>
          <a:bodyPr>
            <a:normAutofit/>
          </a:bodyPr>
          <a:lstStyle/>
          <a:p>
            <a:pPr marL="0" indent="0">
              <a:buNone/>
            </a:pPr>
            <a:r>
              <a:rPr lang="en-IN" sz="1800" b="1" dirty="0">
                <a:effectLst/>
                <a:latin typeface="Arial" panose="020B0604020202020204" pitchFamily="34" charset="0"/>
                <a:ea typeface="Times New Roman" panose="02020603050405020304" pitchFamily="18" charset="0"/>
                <a:cs typeface="Times New Roman" panose="02020603050405020304" pitchFamily="18" charset="0"/>
              </a:rPr>
              <a:t>TS 38.401 Section 8.6.2 </a:t>
            </a:r>
            <a:r>
              <a:rPr lang="en-IN" sz="1800" b="1" dirty="0">
                <a:latin typeface="Arial" panose="020B0604020202020204" pitchFamily="34" charset="0"/>
                <a:ea typeface="Times New Roman" panose="02020603050405020304" pitchFamily="18" charset="0"/>
                <a:cs typeface="Times New Roman" panose="02020603050405020304" pitchFamily="18" charset="0"/>
              </a:rPr>
              <a:t>RRC inactive to Other states</a:t>
            </a:r>
          </a:p>
          <a:p>
            <a:pPr marL="0" indent="0">
              <a:buNone/>
            </a:pPr>
            <a:endParaRPr lang="en-IN" sz="1800" b="1" dirty="0">
              <a:latin typeface="Arial" panose="020B0604020202020204" pitchFamily="34" charset="0"/>
              <a:ea typeface="Times New Roman" panose="02020603050405020304" pitchFamily="18" charset="0"/>
              <a:cs typeface="Times New Roman" panose="02020603050405020304" pitchFamily="18" charset="0"/>
            </a:endParaRPr>
          </a:p>
          <a:p>
            <a:pPr marL="0" indent="0">
              <a:buNone/>
            </a:pPr>
            <a:r>
              <a:rPr lang="en-IN" sz="1800" dirty="0">
                <a:effectLst/>
                <a:latin typeface="Arial" panose="020B0604020202020204" pitchFamily="34" charset="0"/>
                <a:ea typeface="Times New Roman" panose="02020603050405020304" pitchFamily="18" charset="0"/>
                <a:cs typeface="Times New Roman" panose="02020603050405020304" pitchFamily="18" charset="0"/>
              </a:rPr>
              <a:t>Step 7 in the specification says - </a:t>
            </a:r>
          </a:p>
          <a:p>
            <a:pPr marL="0" indent="0">
              <a:buNone/>
            </a:pPr>
            <a:r>
              <a:rPr lang="en-IN" sz="1800" dirty="0">
                <a:latin typeface="Arial" panose="020B0604020202020204" pitchFamily="34" charset="0"/>
                <a:ea typeface="Times New Roman" panose="02020603050405020304" pitchFamily="18" charset="0"/>
                <a:cs typeface="Times New Roman" panose="02020603050405020304" pitchFamily="18" charset="0"/>
              </a:rPr>
              <a:t>“</a:t>
            </a:r>
            <a:r>
              <a:rPr lang="en-GB" sz="1800" i="1" dirty="0">
                <a:effectLst/>
                <a:latin typeface="Times New Roman" panose="02020603050405020304" pitchFamily="18" charset="0"/>
                <a:ea typeface="Times New Roman" panose="02020603050405020304" pitchFamily="18" charset="0"/>
              </a:rPr>
              <a:t>The </a:t>
            </a:r>
            <a:r>
              <a:rPr lang="en-GB" sz="1800" i="1" dirty="0" err="1">
                <a:effectLst/>
                <a:latin typeface="Times New Roman" panose="02020603050405020304" pitchFamily="18" charset="0"/>
                <a:ea typeface="Times New Roman" panose="02020603050405020304" pitchFamily="18" charset="0"/>
              </a:rPr>
              <a:t>gNB</a:t>
            </a:r>
            <a:r>
              <a:rPr lang="en-GB" sz="1800" i="1" dirty="0">
                <a:effectLst/>
                <a:latin typeface="Times New Roman" panose="02020603050405020304" pitchFamily="18" charset="0"/>
                <a:ea typeface="Times New Roman" panose="02020603050405020304" pitchFamily="18" charset="0"/>
              </a:rPr>
              <a:t>-CU generates </a:t>
            </a:r>
            <a:r>
              <a:rPr lang="en-GB" sz="1800" i="1" dirty="0" err="1">
                <a:effectLst/>
                <a:latin typeface="Times New Roman" panose="02020603050405020304" pitchFamily="18" charset="0"/>
                <a:ea typeface="Times New Roman" panose="02020603050405020304" pitchFamily="18" charset="0"/>
              </a:rPr>
              <a:t>RRCResume</a:t>
            </a:r>
            <a:r>
              <a:rPr lang="en-GB" sz="1800" i="1" dirty="0">
                <a:effectLst/>
                <a:latin typeface="Times New Roman" panose="02020603050405020304" pitchFamily="18" charset="0"/>
                <a:ea typeface="Times New Roman" panose="02020603050405020304" pitchFamily="18" charset="0"/>
              </a:rPr>
              <a:t>/</a:t>
            </a:r>
            <a:r>
              <a:rPr lang="en-GB" sz="1800" i="1" dirty="0" err="1">
                <a:effectLst/>
                <a:latin typeface="Times New Roman" panose="02020603050405020304" pitchFamily="18" charset="0"/>
                <a:ea typeface="Times New Roman" panose="02020603050405020304" pitchFamily="18" charset="0"/>
              </a:rPr>
              <a:t>RRCSetup</a:t>
            </a:r>
            <a:r>
              <a:rPr lang="en-GB" sz="1800" i="1" dirty="0">
                <a:effectLst/>
                <a:latin typeface="Times New Roman" panose="02020603050405020304" pitchFamily="18" charset="0"/>
                <a:ea typeface="Times New Roman" panose="02020603050405020304" pitchFamily="18" charset="0"/>
              </a:rPr>
              <a:t>/</a:t>
            </a:r>
            <a:r>
              <a:rPr lang="en-GB" sz="1800" i="1" dirty="0" err="1">
                <a:effectLst/>
                <a:latin typeface="Times New Roman" panose="02020603050405020304" pitchFamily="18" charset="0"/>
                <a:ea typeface="Times New Roman" panose="02020603050405020304" pitchFamily="18" charset="0"/>
              </a:rPr>
              <a:t>RRCReject</a:t>
            </a:r>
            <a:r>
              <a:rPr lang="en-GB" sz="1800" i="1" dirty="0">
                <a:effectLst/>
                <a:latin typeface="Times New Roman" panose="02020603050405020304" pitchFamily="18" charset="0"/>
                <a:ea typeface="Times New Roman" panose="02020603050405020304" pitchFamily="18" charset="0"/>
              </a:rPr>
              <a:t>/</a:t>
            </a:r>
            <a:r>
              <a:rPr lang="en-GB" sz="1800" i="1" dirty="0" err="1">
                <a:effectLst/>
                <a:latin typeface="Times New Roman" panose="02020603050405020304" pitchFamily="18" charset="0"/>
                <a:ea typeface="Times New Roman" panose="02020603050405020304" pitchFamily="18" charset="0"/>
              </a:rPr>
              <a:t>RRCRelease</a:t>
            </a:r>
            <a:r>
              <a:rPr lang="en-GB" sz="1800" i="1" dirty="0">
                <a:effectLst/>
                <a:latin typeface="Times New Roman" panose="02020603050405020304" pitchFamily="18" charset="0"/>
                <a:ea typeface="Times New Roman" panose="02020603050405020304" pitchFamily="18" charset="0"/>
              </a:rPr>
              <a:t> message or receives </a:t>
            </a:r>
            <a:r>
              <a:rPr lang="en-GB" sz="1800" i="1" dirty="0" err="1">
                <a:effectLst/>
                <a:latin typeface="Times New Roman" panose="02020603050405020304" pitchFamily="18" charset="0"/>
                <a:ea typeface="Times New Roman" panose="02020603050405020304" pitchFamily="18" charset="0"/>
              </a:rPr>
              <a:t>RRCRelease</a:t>
            </a:r>
            <a:r>
              <a:rPr lang="en-GB" sz="1800" i="1" dirty="0">
                <a:effectLst/>
                <a:latin typeface="Times New Roman" panose="02020603050405020304" pitchFamily="18" charset="0"/>
                <a:ea typeface="Times New Roman" panose="02020603050405020304" pitchFamily="18" charset="0"/>
              </a:rPr>
              <a:t> message from the old NG-RAN node towards the UE. The RRC message is encapsulated in DL RRC MESSAGE TRANSFER message together with SRB ID</a:t>
            </a:r>
            <a:r>
              <a:rPr lang="en-GB" sz="1800" dirty="0">
                <a:effectLst/>
                <a:latin typeface="Times New Roman" panose="02020603050405020304" pitchFamily="18" charset="0"/>
                <a:ea typeface="Times New Roman" panose="02020603050405020304" pitchFamily="18" charset="0"/>
              </a:rPr>
              <a:t>. “</a:t>
            </a:r>
            <a:endParaRPr lang="en-IN" sz="1800" dirty="0">
              <a:effectLst/>
              <a:latin typeface="Times New Roman" panose="02020603050405020304" pitchFamily="18" charset="0"/>
              <a:ea typeface="Times New Roman" panose="02020603050405020304" pitchFamily="18" charset="0"/>
            </a:endParaRPr>
          </a:p>
          <a:p>
            <a:pPr marL="0" indent="0">
              <a:buNone/>
            </a:pPr>
            <a:endParaRPr lang="en-IN" sz="1800" dirty="0">
              <a:latin typeface="Arial" panose="020B0604020202020204" pitchFamily="34" charset="0"/>
              <a:ea typeface="Times New Roman" panose="02020603050405020304" pitchFamily="18" charset="0"/>
              <a:cs typeface="Times New Roman" panose="02020603050405020304" pitchFamily="18" charset="0"/>
            </a:endParaRPr>
          </a:p>
          <a:p>
            <a:pPr marL="0" indent="0">
              <a:buNone/>
            </a:pPr>
            <a:endParaRPr lang="en-IN"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0" indent="0">
              <a:buNone/>
            </a:pPr>
            <a:endParaRPr lang="en-IN" sz="1800" dirty="0">
              <a:latin typeface="Arial" panose="020B0604020202020204" pitchFamily="34" charset="0"/>
              <a:ea typeface="Times New Roman" panose="02020603050405020304" pitchFamily="18" charset="0"/>
              <a:cs typeface="Times New Roman" panose="02020603050405020304" pitchFamily="18" charset="0"/>
            </a:endParaRPr>
          </a:p>
          <a:p>
            <a:pPr marL="0" indent="0">
              <a:buNone/>
            </a:pPr>
            <a:endParaRPr lang="en-IN"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0" indent="0">
              <a:buNone/>
            </a:pPr>
            <a:endParaRPr lang="en-IN" sz="1400" dirty="0">
              <a:effectLst/>
              <a:latin typeface="Arial" panose="020B0604020202020204" pitchFamily="34" charset="0"/>
              <a:ea typeface="Times New Roman" panose="02020603050405020304" pitchFamily="18" charset="0"/>
              <a:cs typeface="Times New Roman" panose="02020603050405020304" pitchFamily="18" charset="0"/>
            </a:endParaRPr>
          </a:p>
          <a:p>
            <a:pPr marL="457200" lvl="1" indent="0">
              <a:buNone/>
            </a:pPr>
            <a:endParaRPr lang="en-IN" sz="1400" dirty="0">
              <a:latin typeface="Arial" panose="020B0604020202020204" pitchFamily="34" charset="0"/>
              <a:cs typeface="Times New Roman" panose="02020603050405020304" pitchFamily="18" charset="0"/>
            </a:endParaRPr>
          </a:p>
          <a:p>
            <a:endParaRPr lang="en-IN" sz="1800" dirty="0">
              <a:latin typeface="Arial" panose="020B0604020202020204" pitchFamily="34" charset="0"/>
              <a:cs typeface="Times New Roman" panose="02020603050405020304" pitchFamily="18" charset="0"/>
            </a:endParaRPr>
          </a:p>
          <a:p>
            <a:endParaRPr lang="en-IN" sz="1800" dirty="0">
              <a:latin typeface="Arial" panose="020B0604020202020204" pitchFamily="34" charset="0"/>
              <a:cs typeface="Times New Roman" panose="02020603050405020304" pitchFamily="18" charset="0"/>
            </a:endParaRPr>
          </a:p>
          <a:p>
            <a:endParaRPr lang="en-US" dirty="0"/>
          </a:p>
        </p:txBody>
      </p:sp>
      <p:sp>
        <p:nvSpPr>
          <p:cNvPr id="3" name="Footer Placeholder 2">
            <a:extLst>
              <a:ext uri="{FF2B5EF4-FFF2-40B4-BE49-F238E27FC236}">
                <a16:creationId xmlns:a16="http://schemas.microsoft.com/office/drawing/2014/main" id="{6CD18123-8FB1-D648-A78E-6840BBD4E3E0}"/>
              </a:ext>
            </a:extLst>
          </p:cNvPr>
          <p:cNvSpPr>
            <a:spLocks noGrp="1"/>
          </p:cNvSpPr>
          <p:nvPr>
            <p:ph type="ftr" sz="quarter" idx="11"/>
          </p:nvPr>
        </p:nvSpPr>
        <p:spPr/>
        <p:txBody>
          <a:bodyPr/>
          <a:lstStyle/>
          <a:p>
            <a:r>
              <a:rPr lang="en-US"/>
              <a:t>Radisys Corporation -  CONFIDENTIAL</a:t>
            </a:r>
            <a:endParaRPr lang="en-US" dirty="0"/>
          </a:p>
        </p:txBody>
      </p:sp>
      <p:sp>
        <p:nvSpPr>
          <p:cNvPr id="7" name="Title 6">
            <a:extLst>
              <a:ext uri="{FF2B5EF4-FFF2-40B4-BE49-F238E27FC236}">
                <a16:creationId xmlns:a16="http://schemas.microsoft.com/office/drawing/2014/main" id="{0B15579B-A11D-2348-9AEA-7C4D521A9C27}"/>
              </a:ext>
            </a:extLst>
          </p:cNvPr>
          <p:cNvSpPr>
            <a:spLocks noGrp="1"/>
          </p:cNvSpPr>
          <p:nvPr>
            <p:ph type="title"/>
          </p:nvPr>
        </p:nvSpPr>
        <p:spPr>
          <a:xfrm>
            <a:off x="0" y="0"/>
            <a:ext cx="10347130" cy="634865"/>
          </a:xfrm>
        </p:spPr>
        <p:txBody>
          <a:bodyPr/>
          <a:lstStyle/>
          <a:p>
            <a:r>
              <a:rPr lang="en-US" dirty="0"/>
              <a:t>Current Description in TS 38.401</a:t>
            </a:r>
          </a:p>
        </p:txBody>
      </p:sp>
      <p:sp>
        <p:nvSpPr>
          <p:cNvPr id="12" name="Rectangle 6">
            <a:extLst>
              <a:ext uri="{FF2B5EF4-FFF2-40B4-BE49-F238E27FC236}">
                <a16:creationId xmlns:a16="http://schemas.microsoft.com/office/drawing/2014/main" id="{4ABECFEB-0FD3-41A3-8E80-B5340FA3E1A2}"/>
              </a:ext>
            </a:extLst>
          </p:cNvPr>
          <p:cNvSpPr>
            <a:spLocks noChangeArrowheads="1"/>
          </p:cNvSpPr>
          <p:nvPr/>
        </p:nvSpPr>
        <p:spPr bwMode="auto">
          <a:xfrm flipV="1">
            <a:off x="6975835" y="1271202"/>
            <a:ext cx="9607429" cy="71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IN"/>
          </a:p>
        </p:txBody>
      </p:sp>
      <p:pic>
        <p:nvPicPr>
          <p:cNvPr id="17" name="Picture 16">
            <a:extLst>
              <a:ext uri="{FF2B5EF4-FFF2-40B4-BE49-F238E27FC236}">
                <a16:creationId xmlns:a16="http://schemas.microsoft.com/office/drawing/2014/main" id="{B3DE1C78-08C7-421B-BC37-F476514171E0}"/>
              </a:ext>
            </a:extLst>
          </p:cNvPr>
          <p:cNvPicPr>
            <a:picLocks noChangeAspect="1"/>
          </p:cNvPicPr>
          <p:nvPr/>
        </p:nvPicPr>
        <p:blipFill>
          <a:blip r:embed="rId2"/>
          <a:stretch>
            <a:fillRect/>
          </a:stretch>
        </p:blipFill>
        <p:spPr>
          <a:xfrm>
            <a:off x="6302674" y="961053"/>
            <a:ext cx="5476875" cy="5181600"/>
          </a:xfrm>
          <a:prstGeom prst="rect">
            <a:avLst/>
          </a:prstGeom>
        </p:spPr>
      </p:pic>
    </p:spTree>
    <p:extLst>
      <p:ext uri="{BB962C8B-B14F-4D97-AF65-F5344CB8AC3E}">
        <p14:creationId xmlns:p14="http://schemas.microsoft.com/office/powerpoint/2010/main" val="15339583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14D431F-89E0-49F9-9DA2-E4E630235D58}"/>
              </a:ext>
            </a:extLst>
          </p:cNvPr>
          <p:cNvSpPr>
            <a:spLocks noGrp="1"/>
          </p:cNvSpPr>
          <p:nvPr>
            <p:ph idx="1"/>
          </p:nvPr>
        </p:nvSpPr>
        <p:spPr/>
        <p:txBody>
          <a:bodyPr>
            <a:normAutofit/>
          </a:bodyPr>
          <a:lstStyle/>
          <a:p>
            <a:r>
              <a:rPr lang="en-US" sz="1800" dirty="0"/>
              <a:t>DU does not know what is the RRC message carried in DL RRC Message Transfer.</a:t>
            </a:r>
          </a:p>
          <a:p>
            <a:r>
              <a:rPr lang="en-US" sz="1800" dirty="0"/>
              <a:t>Hence if RRC Reject and RRC Release is sent in DL RRC Message Transfer, DU will not know that, UE Context needs to be deleted after sending RRC message to UE.</a:t>
            </a:r>
          </a:p>
          <a:p>
            <a:r>
              <a:rPr lang="en-US" sz="1800" dirty="0"/>
              <a:t>Additional F1 UE Context Release Command needs to be sent by CU to remove the UE Context created at DU during Initial UL RRC Message Transfer.</a:t>
            </a:r>
          </a:p>
          <a:p>
            <a:r>
              <a:rPr lang="en-US" sz="1800" dirty="0"/>
              <a:t>Hence for RRC Reject and RRC Release it is a 2-step procedure at DU to send RRC Reject and RRC Release using DL RRC Message Transfer and remove the UE Context at DU via F1 UE Context Release Command as per 38.401</a:t>
            </a:r>
          </a:p>
          <a:p>
            <a:r>
              <a:rPr lang="en-US" sz="1800" dirty="0"/>
              <a:t>However, this can be optimized to 1-step, if RRC Reject and RRC Release is send via F1 UE Context Release Command.  DU shall forward the RRC Reject/Release in F1 UE Context Release command to UE and then remove the UE context at DU (Similar to call flow in 8.6.1 in TS 38.401)</a:t>
            </a:r>
          </a:p>
          <a:p>
            <a:r>
              <a:rPr lang="en-US" sz="1800" dirty="0"/>
              <a:t>Interoperability issues are foreseen if RRC Reject and RRC Release are carried in F1 UE Context Release Command  and not in DL RRC Message Transfer as 38.401 mentions only DL RRC Message Transfer.</a:t>
            </a:r>
          </a:p>
          <a:p>
            <a:pPr marL="0" indent="0">
              <a:buNone/>
            </a:pPr>
            <a:endParaRPr lang="en-IN" dirty="0"/>
          </a:p>
        </p:txBody>
      </p:sp>
      <p:sp>
        <p:nvSpPr>
          <p:cNvPr id="3" name="Footer Placeholder 2">
            <a:extLst>
              <a:ext uri="{FF2B5EF4-FFF2-40B4-BE49-F238E27FC236}">
                <a16:creationId xmlns:a16="http://schemas.microsoft.com/office/drawing/2014/main" id="{811EE61A-E11D-4699-98BF-F2E3427E684E}"/>
              </a:ext>
            </a:extLst>
          </p:cNvPr>
          <p:cNvSpPr>
            <a:spLocks noGrp="1"/>
          </p:cNvSpPr>
          <p:nvPr>
            <p:ph type="ftr" sz="quarter" idx="11"/>
          </p:nvPr>
        </p:nvSpPr>
        <p:spPr/>
        <p:txBody>
          <a:bodyPr/>
          <a:lstStyle/>
          <a:p>
            <a:r>
              <a:rPr lang="en-US"/>
              <a:t>Radisys Corporation -  CONFIDENTIAL</a:t>
            </a:r>
            <a:endParaRPr lang="en-US" dirty="0"/>
          </a:p>
        </p:txBody>
      </p:sp>
      <p:sp>
        <p:nvSpPr>
          <p:cNvPr id="4" name="Title 3">
            <a:extLst>
              <a:ext uri="{FF2B5EF4-FFF2-40B4-BE49-F238E27FC236}">
                <a16:creationId xmlns:a16="http://schemas.microsoft.com/office/drawing/2014/main" id="{CAD64C49-9CC2-40A4-A57D-C98133B87669}"/>
              </a:ext>
            </a:extLst>
          </p:cNvPr>
          <p:cNvSpPr>
            <a:spLocks noGrp="1"/>
          </p:cNvSpPr>
          <p:nvPr>
            <p:ph type="title"/>
          </p:nvPr>
        </p:nvSpPr>
        <p:spPr/>
        <p:txBody>
          <a:bodyPr/>
          <a:lstStyle/>
          <a:p>
            <a:r>
              <a:rPr lang="en-US" dirty="0"/>
              <a:t>Discussion</a:t>
            </a:r>
            <a:endParaRPr lang="en-IN" dirty="0"/>
          </a:p>
        </p:txBody>
      </p:sp>
    </p:spTree>
    <p:extLst>
      <p:ext uri="{BB962C8B-B14F-4D97-AF65-F5344CB8AC3E}">
        <p14:creationId xmlns:p14="http://schemas.microsoft.com/office/powerpoint/2010/main" val="22458030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B638EEA4-1897-0C4D-9D58-588920869872}"/>
              </a:ext>
            </a:extLst>
          </p:cNvPr>
          <p:cNvSpPr>
            <a:spLocks noGrp="1"/>
          </p:cNvSpPr>
          <p:nvPr>
            <p:ph idx="1"/>
          </p:nvPr>
        </p:nvSpPr>
        <p:spPr>
          <a:xfrm>
            <a:off x="239486" y="961053"/>
            <a:ext cx="5577653" cy="5304280"/>
          </a:xfrm>
        </p:spPr>
        <p:txBody>
          <a:bodyPr>
            <a:normAutofit/>
          </a:bodyPr>
          <a:lstStyle/>
          <a:p>
            <a:pPr marL="0" indent="0">
              <a:buNone/>
            </a:pPr>
            <a:r>
              <a:rPr lang="en-IN" sz="1800" b="1" dirty="0">
                <a:effectLst/>
                <a:latin typeface="Arial" panose="020B0604020202020204" pitchFamily="34" charset="0"/>
                <a:ea typeface="Times New Roman" panose="02020603050405020304" pitchFamily="18" charset="0"/>
                <a:cs typeface="Times New Roman" panose="02020603050405020304" pitchFamily="18" charset="0"/>
              </a:rPr>
              <a:t>TS 38.401 Section 8.6.2 </a:t>
            </a:r>
            <a:r>
              <a:rPr lang="en-IN" sz="1800" b="1" dirty="0">
                <a:latin typeface="Arial" panose="020B0604020202020204" pitchFamily="34" charset="0"/>
                <a:ea typeface="Times New Roman" panose="02020603050405020304" pitchFamily="18" charset="0"/>
                <a:cs typeface="Times New Roman" panose="02020603050405020304" pitchFamily="18" charset="0"/>
              </a:rPr>
              <a:t>RRC inactive to Other states</a:t>
            </a:r>
          </a:p>
          <a:p>
            <a:pPr marL="0" indent="0">
              <a:buNone/>
            </a:pPr>
            <a:endParaRPr lang="en-IN" sz="1800" b="1" dirty="0">
              <a:latin typeface="Arial" panose="020B0604020202020204" pitchFamily="34" charset="0"/>
              <a:ea typeface="Times New Roman" panose="02020603050405020304" pitchFamily="18" charset="0"/>
              <a:cs typeface="Times New Roman" panose="02020603050405020304" pitchFamily="18" charset="0"/>
            </a:endParaRPr>
          </a:p>
          <a:p>
            <a:pPr>
              <a:buFont typeface="Wingdings" panose="05000000000000000000" pitchFamily="2" charset="2"/>
              <a:buChar char="Ø"/>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Proposal to add Note </a:t>
            </a:r>
            <a:r>
              <a:rPr lang="en-US" sz="1800" dirty="0">
                <a:latin typeface="Arial" panose="020B0604020202020204" pitchFamily="34" charset="0"/>
                <a:ea typeface="Times New Roman" panose="02020603050405020304" pitchFamily="18" charset="0"/>
                <a:cs typeface="Times New Roman" panose="02020603050405020304" pitchFamily="18" charset="0"/>
              </a:rPr>
              <a:t>under </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Step 7 for clarification</a:t>
            </a:r>
          </a:p>
          <a:p>
            <a:pPr>
              <a:buFont typeface="Wingdings" panose="05000000000000000000" pitchFamily="2" charset="2"/>
              <a:buChar char="Ø"/>
            </a:pPr>
            <a:r>
              <a:rPr lang="en-US" sz="1800" dirty="0">
                <a:latin typeface="Arial" panose="020B0604020202020204" pitchFamily="34" charset="0"/>
                <a:ea typeface="Times New Roman" panose="02020603050405020304" pitchFamily="18" charset="0"/>
                <a:cs typeface="Times New Roman" panose="02020603050405020304" pitchFamily="18" charset="0"/>
              </a:rPr>
              <a:t>Proposed Note for Step 7:</a:t>
            </a:r>
          </a:p>
          <a:p>
            <a:pPr marL="0" indent="0">
              <a:buNone/>
            </a:pPr>
            <a:endParaRPr lang="en-US" sz="1400" dirty="0">
              <a:latin typeface="Arial" panose="020B0604020202020204" pitchFamily="34" charset="0"/>
              <a:ea typeface="Times New Roman" panose="02020603050405020304" pitchFamily="18" charset="0"/>
              <a:cs typeface="Times New Roman" panose="02020603050405020304" pitchFamily="18" charset="0"/>
            </a:endParaRPr>
          </a:p>
          <a:p>
            <a:pPr marL="0" indent="0">
              <a:buNone/>
            </a:pPr>
            <a:r>
              <a:rPr lang="en-US" sz="1800" b="1" i="1" dirty="0">
                <a:effectLst/>
                <a:latin typeface="Arial" panose="020B0604020202020204" pitchFamily="34" charset="0"/>
                <a:ea typeface="Times New Roman" panose="02020603050405020304" pitchFamily="18" charset="0"/>
                <a:cs typeface="Times New Roman" panose="02020603050405020304" pitchFamily="18" charset="0"/>
              </a:rPr>
              <a:t>“Note: In </a:t>
            </a:r>
            <a:r>
              <a:rPr lang="en-US" sz="1800" b="1" i="1" dirty="0">
                <a:latin typeface="Arial" panose="020B0604020202020204" pitchFamily="34" charset="0"/>
                <a:ea typeface="Times New Roman" panose="02020603050405020304" pitchFamily="18" charset="0"/>
                <a:cs typeface="Times New Roman" panose="02020603050405020304" pitchFamily="18" charset="0"/>
              </a:rPr>
              <a:t>Step </a:t>
            </a:r>
            <a:r>
              <a:rPr lang="en-US" sz="1800" b="1" i="1">
                <a:latin typeface="Arial" panose="020B0604020202020204" pitchFamily="34" charset="0"/>
                <a:ea typeface="Times New Roman" panose="02020603050405020304" pitchFamily="18" charset="0"/>
                <a:cs typeface="Times New Roman" panose="02020603050405020304" pitchFamily="18" charset="0"/>
              </a:rPr>
              <a:t>7 </a:t>
            </a:r>
            <a:r>
              <a:rPr lang="en-US" sz="1800" b="1" i="1" dirty="0">
                <a:latin typeface="Arial" panose="020B0604020202020204" pitchFamily="34" charset="0"/>
                <a:ea typeface="Times New Roman" panose="02020603050405020304" pitchFamily="18" charset="0"/>
                <a:cs typeface="Times New Roman" panose="02020603050405020304" pitchFamily="18" charset="0"/>
              </a:rPr>
              <a:t>a</a:t>
            </a:r>
            <a:r>
              <a:rPr lang="en-US" sz="1800" b="1" i="1">
                <a:latin typeface="Arial" panose="020B0604020202020204" pitchFamily="34" charset="0"/>
                <a:ea typeface="Times New Roman" panose="02020603050405020304" pitchFamily="18" charset="0"/>
                <a:cs typeface="Times New Roman" panose="02020603050405020304" pitchFamily="18" charset="0"/>
              </a:rPr>
              <a:t>lternatively </a:t>
            </a:r>
            <a:r>
              <a:rPr lang="en-US" sz="1800" b="1" i="1" dirty="0">
                <a:latin typeface="Arial" panose="020B0604020202020204" pitchFamily="34" charset="0"/>
                <a:ea typeface="Times New Roman" panose="02020603050405020304" pitchFamily="18" charset="0"/>
                <a:cs typeface="Times New Roman" panose="02020603050405020304" pitchFamily="18" charset="0"/>
              </a:rPr>
              <a:t>CU shall send </a:t>
            </a:r>
            <a:r>
              <a:rPr lang="en-US" sz="1800" b="1" i="1" dirty="0" err="1">
                <a:latin typeface="Arial" panose="020B0604020202020204" pitchFamily="34" charset="0"/>
                <a:ea typeface="Times New Roman" panose="02020603050405020304" pitchFamily="18" charset="0"/>
                <a:cs typeface="Times New Roman" panose="02020603050405020304" pitchFamily="18" charset="0"/>
              </a:rPr>
              <a:t>RRCReject</a:t>
            </a:r>
            <a:r>
              <a:rPr lang="en-US" sz="1800" b="1" i="1" dirty="0">
                <a:latin typeface="Arial" panose="020B0604020202020204" pitchFamily="34" charset="0"/>
                <a:ea typeface="Times New Roman" panose="02020603050405020304" pitchFamily="18" charset="0"/>
                <a:cs typeface="Times New Roman" panose="02020603050405020304" pitchFamily="18" charset="0"/>
              </a:rPr>
              <a:t> and </a:t>
            </a:r>
            <a:r>
              <a:rPr lang="en-US" sz="1800" b="1" i="1" dirty="0" err="1">
                <a:latin typeface="Arial" panose="020B0604020202020204" pitchFamily="34" charset="0"/>
                <a:ea typeface="Times New Roman" panose="02020603050405020304" pitchFamily="18" charset="0"/>
                <a:cs typeface="Times New Roman" panose="02020603050405020304" pitchFamily="18" charset="0"/>
              </a:rPr>
              <a:t>RRCRelease</a:t>
            </a:r>
            <a:r>
              <a:rPr lang="en-US" sz="1800" b="1" i="1" dirty="0">
                <a:latin typeface="Arial" panose="020B0604020202020204" pitchFamily="34" charset="0"/>
                <a:ea typeface="Times New Roman" panose="02020603050405020304" pitchFamily="18" charset="0"/>
                <a:cs typeface="Times New Roman" panose="02020603050405020304" pitchFamily="18" charset="0"/>
              </a:rPr>
              <a:t> to DU via F1 UE Context Release Command instead of DL RRC Message Transfer. </a:t>
            </a:r>
            <a:r>
              <a:rPr lang="en-GB" sz="1800" b="1" i="1" dirty="0">
                <a:latin typeface="Arial" panose="020B0604020202020204" pitchFamily="34" charset="0"/>
                <a:cs typeface="Times New Roman" panose="02020603050405020304" pitchFamily="18" charset="0"/>
              </a:rPr>
              <a:t>The RRC message is encapsulated in UE CONTEXT RELEASE COMMAND to the </a:t>
            </a:r>
            <a:r>
              <a:rPr lang="en-GB" sz="1800" b="1" i="1" dirty="0" err="1">
                <a:latin typeface="Arial" panose="020B0604020202020204" pitchFamily="34" charset="0"/>
                <a:cs typeface="Times New Roman" panose="02020603050405020304" pitchFamily="18" charset="0"/>
              </a:rPr>
              <a:t>gNB</a:t>
            </a:r>
            <a:r>
              <a:rPr lang="en-GB" sz="1800" b="1" i="1" dirty="0">
                <a:latin typeface="Arial" panose="020B0604020202020204" pitchFamily="34" charset="0"/>
                <a:cs typeface="Times New Roman" panose="02020603050405020304" pitchFamily="18" charset="0"/>
              </a:rPr>
              <a:t>-DU by </a:t>
            </a:r>
            <a:r>
              <a:rPr lang="en-GB" sz="1800" b="1" i="1" dirty="0" err="1">
                <a:latin typeface="Arial" panose="020B0604020202020204" pitchFamily="34" charset="0"/>
                <a:cs typeface="Times New Roman" panose="02020603050405020304" pitchFamily="18" charset="0"/>
              </a:rPr>
              <a:t>gNB</a:t>
            </a:r>
            <a:r>
              <a:rPr lang="en-GB" sz="1800" b="1" i="1" dirty="0">
                <a:latin typeface="Arial" panose="020B0604020202020204" pitchFamily="34" charset="0"/>
                <a:cs typeface="Times New Roman" panose="02020603050405020304" pitchFamily="18" charset="0"/>
              </a:rPr>
              <a:t>-CU. </a:t>
            </a:r>
            <a:r>
              <a:rPr lang="en-GB" sz="1800" b="1" i="1" dirty="0" err="1">
                <a:latin typeface="Arial" panose="020B0604020202020204" pitchFamily="34" charset="0"/>
                <a:cs typeface="Times New Roman" panose="02020603050405020304" pitchFamily="18" charset="0"/>
              </a:rPr>
              <a:t>gNB</a:t>
            </a:r>
            <a:r>
              <a:rPr lang="en-GB" sz="1800" b="1" i="1" dirty="0">
                <a:latin typeface="Arial" panose="020B0604020202020204" pitchFamily="34" charset="0"/>
                <a:cs typeface="Times New Roman" panose="02020603050405020304" pitchFamily="18" charset="0"/>
              </a:rPr>
              <a:t>-DU forwards RRC message to UE and responds with UE Context Release Complete message to </a:t>
            </a:r>
            <a:r>
              <a:rPr lang="en-GB" sz="1800" b="1" i="1" dirty="0" err="1">
                <a:latin typeface="Arial" panose="020B0604020202020204" pitchFamily="34" charset="0"/>
                <a:cs typeface="Times New Roman" panose="02020603050405020304" pitchFamily="18" charset="0"/>
              </a:rPr>
              <a:t>gNB</a:t>
            </a:r>
            <a:r>
              <a:rPr lang="en-GB" sz="1800" b="1" i="1" dirty="0">
                <a:latin typeface="Arial" panose="020B0604020202020204" pitchFamily="34" charset="0"/>
                <a:cs typeface="Times New Roman" panose="02020603050405020304" pitchFamily="18" charset="0"/>
              </a:rPr>
              <a:t>-CU.”</a:t>
            </a:r>
          </a:p>
          <a:p>
            <a:pPr marL="0" indent="0">
              <a:buNone/>
            </a:pPr>
            <a:endParaRPr lang="en-IN" sz="1800" dirty="0">
              <a:latin typeface="Arial" panose="020B0604020202020204" pitchFamily="34" charset="0"/>
              <a:ea typeface="Times New Roman" panose="02020603050405020304" pitchFamily="18" charset="0"/>
              <a:cs typeface="Times New Roman" panose="02020603050405020304" pitchFamily="18" charset="0"/>
            </a:endParaRPr>
          </a:p>
          <a:p>
            <a:pPr marL="0" indent="0">
              <a:buNone/>
            </a:pPr>
            <a:endParaRPr lang="en-IN"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0" indent="0">
              <a:buNone/>
            </a:pPr>
            <a:endParaRPr lang="en-IN" sz="1800" dirty="0">
              <a:latin typeface="Arial" panose="020B0604020202020204" pitchFamily="34" charset="0"/>
              <a:ea typeface="Times New Roman" panose="02020603050405020304" pitchFamily="18" charset="0"/>
              <a:cs typeface="Times New Roman" panose="02020603050405020304" pitchFamily="18" charset="0"/>
            </a:endParaRPr>
          </a:p>
          <a:p>
            <a:pPr marL="0" indent="0">
              <a:buNone/>
            </a:pPr>
            <a:endParaRPr lang="en-IN"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0" indent="0">
              <a:buNone/>
            </a:pPr>
            <a:endParaRPr lang="en-IN" sz="1400" dirty="0">
              <a:effectLst/>
              <a:latin typeface="Arial" panose="020B0604020202020204" pitchFamily="34" charset="0"/>
              <a:ea typeface="Times New Roman" panose="02020603050405020304" pitchFamily="18" charset="0"/>
              <a:cs typeface="Times New Roman" panose="02020603050405020304" pitchFamily="18" charset="0"/>
            </a:endParaRPr>
          </a:p>
          <a:p>
            <a:pPr marL="457200" lvl="1" indent="0">
              <a:buNone/>
            </a:pPr>
            <a:endParaRPr lang="en-IN" sz="1400" dirty="0">
              <a:latin typeface="Arial" panose="020B0604020202020204" pitchFamily="34" charset="0"/>
              <a:cs typeface="Times New Roman" panose="02020603050405020304" pitchFamily="18" charset="0"/>
            </a:endParaRPr>
          </a:p>
          <a:p>
            <a:endParaRPr lang="en-IN" sz="1800" dirty="0">
              <a:latin typeface="Arial" panose="020B0604020202020204" pitchFamily="34" charset="0"/>
              <a:cs typeface="Times New Roman" panose="02020603050405020304" pitchFamily="18" charset="0"/>
            </a:endParaRPr>
          </a:p>
          <a:p>
            <a:endParaRPr lang="en-IN" sz="1800" dirty="0">
              <a:latin typeface="Arial" panose="020B0604020202020204" pitchFamily="34" charset="0"/>
              <a:cs typeface="Times New Roman" panose="02020603050405020304" pitchFamily="18" charset="0"/>
            </a:endParaRPr>
          </a:p>
          <a:p>
            <a:endParaRPr lang="en-US" dirty="0"/>
          </a:p>
        </p:txBody>
      </p:sp>
      <p:sp>
        <p:nvSpPr>
          <p:cNvPr id="3" name="Footer Placeholder 2">
            <a:extLst>
              <a:ext uri="{FF2B5EF4-FFF2-40B4-BE49-F238E27FC236}">
                <a16:creationId xmlns:a16="http://schemas.microsoft.com/office/drawing/2014/main" id="{6CD18123-8FB1-D648-A78E-6840BBD4E3E0}"/>
              </a:ext>
            </a:extLst>
          </p:cNvPr>
          <p:cNvSpPr>
            <a:spLocks noGrp="1"/>
          </p:cNvSpPr>
          <p:nvPr>
            <p:ph type="ftr" sz="quarter" idx="11"/>
          </p:nvPr>
        </p:nvSpPr>
        <p:spPr/>
        <p:txBody>
          <a:bodyPr/>
          <a:lstStyle/>
          <a:p>
            <a:r>
              <a:rPr lang="en-US"/>
              <a:t>Radisys Corporation -  CONFIDENTIAL</a:t>
            </a:r>
            <a:endParaRPr lang="en-US" dirty="0"/>
          </a:p>
        </p:txBody>
      </p:sp>
      <p:sp>
        <p:nvSpPr>
          <p:cNvPr id="7" name="Title 6">
            <a:extLst>
              <a:ext uri="{FF2B5EF4-FFF2-40B4-BE49-F238E27FC236}">
                <a16:creationId xmlns:a16="http://schemas.microsoft.com/office/drawing/2014/main" id="{0B15579B-A11D-2348-9AEA-7C4D521A9C27}"/>
              </a:ext>
            </a:extLst>
          </p:cNvPr>
          <p:cNvSpPr>
            <a:spLocks noGrp="1"/>
          </p:cNvSpPr>
          <p:nvPr>
            <p:ph type="title"/>
          </p:nvPr>
        </p:nvSpPr>
        <p:spPr>
          <a:xfrm>
            <a:off x="0" y="0"/>
            <a:ext cx="10347130" cy="634865"/>
          </a:xfrm>
        </p:spPr>
        <p:txBody>
          <a:bodyPr/>
          <a:lstStyle/>
          <a:p>
            <a:r>
              <a:rPr lang="en-US" dirty="0"/>
              <a:t>Proposed Description in TS 38.401</a:t>
            </a:r>
          </a:p>
        </p:txBody>
      </p:sp>
      <p:sp>
        <p:nvSpPr>
          <p:cNvPr id="12" name="Rectangle 6">
            <a:extLst>
              <a:ext uri="{FF2B5EF4-FFF2-40B4-BE49-F238E27FC236}">
                <a16:creationId xmlns:a16="http://schemas.microsoft.com/office/drawing/2014/main" id="{4ABECFEB-0FD3-41A3-8E80-B5340FA3E1A2}"/>
              </a:ext>
            </a:extLst>
          </p:cNvPr>
          <p:cNvSpPr>
            <a:spLocks noChangeArrowheads="1"/>
          </p:cNvSpPr>
          <p:nvPr/>
        </p:nvSpPr>
        <p:spPr bwMode="auto">
          <a:xfrm flipV="1">
            <a:off x="6975835" y="1271202"/>
            <a:ext cx="9607429" cy="71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IN"/>
          </a:p>
        </p:txBody>
      </p:sp>
      <p:pic>
        <p:nvPicPr>
          <p:cNvPr id="37" name="Picture 36">
            <a:extLst>
              <a:ext uri="{FF2B5EF4-FFF2-40B4-BE49-F238E27FC236}">
                <a16:creationId xmlns:a16="http://schemas.microsoft.com/office/drawing/2014/main" id="{EFAA11A4-F328-4240-8091-2B196CD4A1AE}"/>
              </a:ext>
            </a:extLst>
          </p:cNvPr>
          <p:cNvPicPr>
            <a:picLocks noChangeAspect="1"/>
          </p:cNvPicPr>
          <p:nvPr/>
        </p:nvPicPr>
        <p:blipFill>
          <a:blip r:embed="rId2"/>
          <a:stretch>
            <a:fillRect/>
          </a:stretch>
        </p:blipFill>
        <p:spPr>
          <a:xfrm>
            <a:off x="6302674" y="961053"/>
            <a:ext cx="5476875" cy="5181600"/>
          </a:xfrm>
          <a:prstGeom prst="rect">
            <a:avLst/>
          </a:prstGeom>
        </p:spPr>
      </p:pic>
    </p:spTree>
    <p:extLst>
      <p:ext uri="{BB962C8B-B14F-4D97-AF65-F5344CB8AC3E}">
        <p14:creationId xmlns:p14="http://schemas.microsoft.com/office/powerpoint/2010/main" val="15797527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804461C-8E62-D642-8949-0E242202C381}"/>
              </a:ext>
            </a:extLst>
          </p:cNvPr>
          <p:cNvSpPr>
            <a:spLocks noGrp="1"/>
          </p:cNvSpPr>
          <p:nvPr>
            <p:ph type="ftr" sz="quarter" idx="11"/>
          </p:nvPr>
        </p:nvSpPr>
        <p:spPr/>
        <p:txBody>
          <a:bodyPr/>
          <a:lstStyle/>
          <a:p>
            <a:r>
              <a:rPr lang="en-US"/>
              <a:t>Radisys Corporation -  CONFIDENTIAL</a:t>
            </a:r>
            <a:endParaRPr lang="en-US" dirty="0"/>
          </a:p>
        </p:txBody>
      </p:sp>
    </p:spTree>
    <p:extLst>
      <p:ext uri="{BB962C8B-B14F-4D97-AF65-F5344CB8AC3E}">
        <p14:creationId xmlns:p14="http://schemas.microsoft.com/office/powerpoint/2010/main" val="1484946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Radisys2017">
      <a:dk1>
        <a:srgbClr val="414041"/>
      </a:dk1>
      <a:lt1>
        <a:srgbClr val="FFFFFF"/>
      </a:lt1>
      <a:dk2>
        <a:srgbClr val="000000"/>
      </a:dk2>
      <a:lt2>
        <a:srgbClr val="C7C8CA"/>
      </a:lt2>
      <a:accent1>
        <a:srgbClr val="304B9F"/>
      </a:accent1>
      <a:accent2>
        <a:srgbClr val="008C44"/>
      </a:accent2>
      <a:accent3>
        <a:srgbClr val="F8BF37"/>
      </a:accent3>
      <a:accent4>
        <a:srgbClr val="939598"/>
      </a:accent4>
      <a:accent5>
        <a:srgbClr val="753ED1"/>
      </a:accent5>
      <a:accent6>
        <a:srgbClr val="DF1C4C"/>
      </a:accent6>
      <a:hlink>
        <a:srgbClr val="304B9F"/>
      </a:hlink>
      <a:folHlink>
        <a:srgbClr val="DF1C4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adisys_powerpoint_v062019 (002).pptx [Read-Only]" id="{94010064-9E55-4554-9104-A7F62C78BD75}" vid="{4E86F429-74D1-460D-845E-23CB7F53C6D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37486</TotalTime>
  <Words>403</Words>
  <Application>Microsoft Office PowerPoint</Application>
  <PresentationFormat>Widescreen</PresentationFormat>
  <Paragraphs>42</Paragraphs>
  <Slides>5</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Calibri</vt:lpstr>
      <vt:lpstr>Times New Roman</vt:lpstr>
      <vt:lpstr>Wingdings</vt:lpstr>
      <vt:lpstr>Office Theme</vt:lpstr>
      <vt:lpstr>Clarification on RRC Inactive to other RRC State Transition Procedure in TS 38.401</vt:lpstr>
      <vt:lpstr>Current Description in TS 38.401</vt:lpstr>
      <vt:lpstr>Discussion</vt:lpstr>
      <vt:lpstr>Proposed Description in TS 38.401</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R2-113bis-e Outcome</dc:title>
  <dc:creator>Geetha Priya Rajendran</dc:creator>
  <cp:lastModifiedBy>Geetha Radisys</cp:lastModifiedBy>
  <cp:revision>57</cp:revision>
  <dcterms:created xsi:type="dcterms:W3CDTF">2021-05-12T11:19:32Z</dcterms:created>
  <dcterms:modified xsi:type="dcterms:W3CDTF">2021-07-26T11:18:53Z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8aa00c31-701e-4223-8b9c-13bd86c6a24f_Enabled">
    <vt:lpwstr>true</vt:lpwstr>
  </property>
  <property fmtid="{D5CDD505-2E9C-101B-9397-08002B2CF9AE}" pid="3" name="MSIP_Label_8aa00c31-701e-4223-8b9c-13bd86c6a24f_SetDate">
    <vt:lpwstr>2021-05-12T11:19:36Z</vt:lpwstr>
  </property>
  <property fmtid="{D5CDD505-2E9C-101B-9397-08002B2CF9AE}" pid="4" name="MSIP_Label_8aa00c31-701e-4223-8b9c-13bd86c6a24f_Method">
    <vt:lpwstr>Standard</vt:lpwstr>
  </property>
  <property fmtid="{D5CDD505-2E9C-101B-9397-08002B2CF9AE}" pid="5" name="MSIP_Label_8aa00c31-701e-4223-8b9c-13bd86c6a24f_Name">
    <vt:lpwstr>8aa00c31-701e-4223-8b9c-13bd86c6a24f</vt:lpwstr>
  </property>
  <property fmtid="{D5CDD505-2E9C-101B-9397-08002B2CF9AE}" pid="6" name="MSIP_Label_8aa00c31-701e-4223-8b9c-13bd86c6a24f_SiteId">
    <vt:lpwstr>d05e4a96-dcd9-4c15-a71a-9c868da4f308</vt:lpwstr>
  </property>
  <property fmtid="{D5CDD505-2E9C-101B-9397-08002B2CF9AE}" pid="7" name="MSIP_Label_8aa00c31-701e-4223-8b9c-13bd86c6a24f_ActionId">
    <vt:lpwstr>5b72104f-9b19-4be6-bae0-0753da07d9db</vt:lpwstr>
  </property>
  <property fmtid="{D5CDD505-2E9C-101B-9397-08002B2CF9AE}" pid="8" name="MSIP_Label_8aa00c31-701e-4223-8b9c-13bd86c6a24f_ContentBits">
    <vt:lpwstr>0</vt:lpwstr>
  </property>
</Properties>
</file>