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1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33005-765A-4D3F-8413-8BC35296C195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6E37C-C6CE-4A21-AE0B-75C6D7E257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33005-765A-4D3F-8413-8BC35296C195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6E37C-C6CE-4A21-AE0B-75C6D7E257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33005-765A-4D3F-8413-8BC35296C195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6E37C-C6CE-4A21-AE0B-75C6D7E257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33005-765A-4D3F-8413-8BC35296C195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6E37C-C6CE-4A21-AE0B-75C6D7E257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33005-765A-4D3F-8413-8BC35296C195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6E37C-C6CE-4A21-AE0B-75C6D7E257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33005-765A-4D3F-8413-8BC35296C195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6E37C-C6CE-4A21-AE0B-75C6D7E257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33005-765A-4D3F-8413-8BC35296C195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6E37C-C6CE-4A21-AE0B-75C6D7E257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33005-765A-4D3F-8413-8BC35296C195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6E37C-C6CE-4A21-AE0B-75C6D7E257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33005-765A-4D3F-8413-8BC35296C195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6E37C-C6CE-4A21-AE0B-75C6D7E257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33005-765A-4D3F-8413-8BC35296C195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6E37C-C6CE-4A21-AE0B-75C6D7E257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33005-765A-4D3F-8413-8BC35296C195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6E37C-C6CE-4A21-AE0B-75C6D7E257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233005-765A-4D3F-8413-8BC35296C195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86E37C-C6CE-4A21-AE0B-75C6D7E257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Way forward on UDC SI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CATT, </a:t>
            </a:r>
            <a:r>
              <a:rPr lang="en-US" altLang="zh-CN" dirty="0" smtClean="0"/>
              <a:t>CMCC, China </a:t>
            </a:r>
            <a:r>
              <a:rPr lang="en-US" altLang="zh-CN" dirty="0" smtClean="0"/>
              <a:t>Telecom, China Unicom, Media </a:t>
            </a:r>
            <a:r>
              <a:rPr lang="en-US" altLang="zh-CN" dirty="0" err="1" smtClean="0"/>
              <a:t>Tek</a:t>
            </a:r>
            <a:r>
              <a:rPr lang="en-US" altLang="zh-CN" dirty="0" smtClean="0"/>
              <a:t>, vivo, Intel, ITRI, </a:t>
            </a:r>
            <a:r>
              <a:rPr lang="en-US" altLang="zh-CN" dirty="0" err="1" smtClean="0"/>
              <a:t>Xiaomi</a:t>
            </a:r>
            <a:r>
              <a:rPr lang="en-US" altLang="zh-CN" dirty="0" smtClean="0"/>
              <a:t>, OPPO, HTC, </a:t>
            </a:r>
            <a:r>
              <a:rPr lang="en-US" altLang="zh-CN" dirty="0" err="1" smtClean="0"/>
              <a:t>Asustek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380312" y="404664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R2-1706025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Further down selection of solutions for a WI: between solution 3 and solution 4 either</a:t>
            </a:r>
          </a:p>
          <a:p>
            <a:pPr lvl="1"/>
            <a:r>
              <a:rPr lang="en-US" altLang="zh-CN" dirty="0" smtClean="0"/>
              <a:t>Option 1: make down selection in RAN plenary.</a:t>
            </a:r>
          </a:p>
          <a:p>
            <a:pPr lvl="1"/>
            <a:r>
              <a:rPr lang="en-US" altLang="zh-CN" dirty="0" smtClean="0"/>
              <a:t>Option 2: make down selection at the beginning of the UDC WI, e.g. in August meeting.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1132</TotalTime>
  <Words>80</Words>
  <Application>Microsoft Office PowerPoint</Application>
  <PresentationFormat>全屏显示(4:3)</PresentationFormat>
  <Paragraphs>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Way forward on UDC SI</vt:lpstr>
      <vt:lpstr>Way forward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UDC SI</dc:title>
  <dc:creator>CATT</dc:creator>
  <cp:lastModifiedBy>CATT</cp:lastModifiedBy>
  <cp:revision>46</cp:revision>
  <dcterms:created xsi:type="dcterms:W3CDTF">2017-05-18T07:05:37Z</dcterms:created>
  <dcterms:modified xsi:type="dcterms:W3CDTF">2017-05-19T03:15:05Z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-1271281781</vt:i4>
  </property>
  <property fmtid="{D5CDD505-2E9C-101B-9397-08002B2CF9AE}" pid="3" name="_NewReviewCycle">
    <vt:lpwstr/>
  </property>
  <property fmtid="{D5CDD505-2E9C-101B-9397-08002B2CF9AE}" pid="4" name="_EmailSubject">
    <vt:lpwstr>UDC WF first version</vt:lpwstr>
  </property>
  <property fmtid="{D5CDD505-2E9C-101B-9397-08002B2CF9AE}" pid="5" name="_AuthorEmail">
    <vt:lpwstr>alex.hsu@mediatek.com</vt:lpwstr>
  </property>
  <property fmtid="{D5CDD505-2E9C-101B-9397-08002B2CF9AE}" pid="6" name="_AuthorEmailDisplayName">
    <vt:lpwstr>Alex Hsu (徐家俊)</vt:lpwstr>
  </property>
</Properties>
</file>