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557" autoAdjust="0"/>
  </p:normalViewPr>
  <p:slideViewPr>
    <p:cSldViewPr>
      <p:cViewPr varScale="1">
        <p:scale>
          <a:sx n="73" d="100"/>
          <a:sy n="73" d="100"/>
        </p:scale>
        <p:origin x="180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FC0A1-FA87-468F-8BD5-7EBE30A0477B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DF53-C237-45F1-8C53-7FDF828AEB4E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874639"/>
          </a:xfrm>
        </p:spPr>
        <p:txBody>
          <a:bodyPr>
            <a:normAutofit/>
          </a:bodyPr>
          <a:lstStyle/>
          <a:p>
            <a:r>
              <a:rPr lang="en-US" altLang="ja-JP" dirty="0"/>
              <a:t>Way forward on Release Assistance Information (RAI) in NB-</a:t>
            </a:r>
            <a:r>
              <a:rPr lang="en-US" altLang="ja-JP" dirty="0" err="1"/>
              <a:t>IoT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/>
          <a:lstStyle/>
          <a:p>
            <a:r>
              <a:rPr kumimoji="1" lang="en-US" altLang="ja-JP" dirty="0">
                <a:solidFill>
                  <a:schemeClr val="tx1"/>
                </a:solidFill>
              </a:rPr>
              <a:t>Ericsson, </a:t>
            </a:r>
            <a:r>
              <a:rPr kumimoji="1" lang="en-US" altLang="ja-JP" dirty="0" err="1">
                <a:solidFill>
                  <a:schemeClr val="tx1"/>
                </a:solidFill>
              </a:rPr>
              <a:t>Docomo</a:t>
            </a:r>
            <a:endParaRPr kumimoji="1" lang="en-US" altLang="ja-JP" dirty="0">
              <a:solidFill>
                <a:schemeClr val="tx1"/>
              </a:solidFill>
            </a:endParaRP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ts val="900"/>
              </a:spcAft>
              <a:buNone/>
              <a:defRPr/>
            </a:pPr>
            <a:r>
              <a:rPr lang="en-GB" altLang="zh-CN" sz="2000" kern="0" dirty="0">
                <a:solidFill>
                  <a:prstClr val="black"/>
                </a:solidFill>
                <a:latin typeface="Arial" charset="0"/>
              </a:rPr>
              <a:t>R2-1702262</a:t>
            </a:r>
            <a:endParaRPr kumimoji="1" lang="en-GB" altLang="zh-CN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RAN WG2 meeting #</a:t>
            </a:r>
            <a:r>
              <a:rPr lang="en-US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97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13-17 </a:t>
            </a:r>
            <a:r>
              <a:rPr lang="sv-SE" altLang="ja-JP" sz="2000" dirty="0" err="1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Frebruary</a:t>
            </a:r>
            <a:r>
              <a:rPr lang="sv-SE" altLang="ja-JP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 2017, </a:t>
            </a:r>
            <a:r>
              <a:rPr lang="sv-SE" altLang="ja-JP" sz="2000" dirty="0" err="1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Athens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en-US" altLang="ja-JP" dirty="0"/>
              <a:t>Proposed 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568952" cy="5688632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ja-JP" dirty="0"/>
              <a:t>Baseline in:</a:t>
            </a:r>
          </a:p>
          <a:p>
            <a:pPr>
              <a:lnSpc>
                <a:spcPct val="120000"/>
              </a:lnSpc>
            </a:pPr>
            <a:r>
              <a:rPr lang="en-US" altLang="ja-JP" dirty="0"/>
              <a:t>R2-1701048(CR 36.306):</a:t>
            </a:r>
          </a:p>
          <a:p>
            <a:pPr lvl="1">
              <a:lnSpc>
                <a:spcPct val="120000"/>
              </a:lnSpc>
            </a:pPr>
            <a:r>
              <a:rPr lang="en-US" altLang="ja-JP" dirty="0"/>
              <a:t>Optional UE capability</a:t>
            </a:r>
          </a:p>
          <a:p>
            <a:pPr>
              <a:lnSpc>
                <a:spcPct val="120000"/>
              </a:lnSpc>
            </a:pPr>
            <a:r>
              <a:rPr lang="en-US" altLang="ja-JP" dirty="0"/>
              <a:t>R2-1701049 (CR 36.321):</a:t>
            </a:r>
          </a:p>
          <a:p>
            <a:pPr lvl="1">
              <a:lnSpc>
                <a:spcPct val="120000"/>
              </a:lnSpc>
            </a:pPr>
            <a:r>
              <a:rPr lang="en-US" altLang="ja-JP" dirty="0"/>
              <a:t>BSR=0 indicates that UE does not have more data to send/receive in near future</a:t>
            </a:r>
          </a:p>
          <a:p>
            <a:pPr lvl="1">
              <a:lnSpc>
                <a:spcPct val="120000"/>
              </a:lnSpc>
            </a:pPr>
            <a:r>
              <a:rPr lang="en-US" altLang="ja-JP" dirty="0"/>
              <a:t>Timer handling:</a:t>
            </a:r>
          </a:p>
          <a:p>
            <a:pPr lvl="2">
              <a:lnSpc>
                <a:spcPct val="120000"/>
              </a:lnSpc>
            </a:pPr>
            <a:r>
              <a:rPr lang="en-US" altLang="ja-JP" dirty="0"/>
              <a:t>When </a:t>
            </a:r>
            <a:r>
              <a:rPr lang="en-US" altLang="ja-JP" i="1" dirty="0"/>
              <a:t>rai-</a:t>
            </a:r>
            <a:r>
              <a:rPr lang="en-US" altLang="ja-JP" i="1" dirty="0" err="1"/>
              <a:t>ProhibitTimer</a:t>
            </a:r>
            <a:r>
              <a:rPr lang="en-US" altLang="ja-JP" i="1" dirty="0"/>
              <a:t> </a:t>
            </a:r>
            <a:r>
              <a:rPr lang="en-US" altLang="ja-JP" dirty="0"/>
              <a:t>is configured and BSR=0 is sent </a:t>
            </a:r>
            <a:r>
              <a:rPr lang="en-US" altLang="ja-JP" i="1" dirty="0"/>
              <a:t>rai-</a:t>
            </a:r>
            <a:r>
              <a:rPr lang="en-US" altLang="ja-JP" i="1" dirty="0" err="1"/>
              <a:t>ProhibitTimer</a:t>
            </a:r>
            <a:r>
              <a:rPr lang="en-US" altLang="ja-JP" dirty="0"/>
              <a:t> is started</a:t>
            </a:r>
          </a:p>
          <a:p>
            <a:pPr lvl="2">
              <a:lnSpc>
                <a:spcPct val="120000"/>
              </a:lnSpc>
            </a:pPr>
            <a:r>
              <a:rPr lang="en-US" altLang="ja-JP" dirty="0"/>
              <a:t>When </a:t>
            </a:r>
            <a:r>
              <a:rPr lang="en-US" altLang="ja-JP" i="1" dirty="0"/>
              <a:t>rai-</a:t>
            </a:r>
            <a:r>
              <a:rPr lang="en-US" altLang="ja-JP" i="1" dirty="0" err="1"/>
              <a:t>ProhibitTimer</a:t>
            </a:r>
            <a:r>
              <a:rPr lang="en-US" altLang="ja-JP" i="1" dirty="0"/>
              <a:t> </a:t>
            </a:r>
            <a:r>
              <a:rPr lang="en-US" altLang="ja-JP" dirty="0"/>
              <a:t>is configured and running BSR=0 is not sent</a:t>
            </a:r>
          </a:p>
          <a:p>
            <a:pPr>
              <a:lnSpc>
                <a:spcPct val="120000"/>
              </a:lnSpc>
            </a:pPr>
            <a:r>
              <a:rPr lang="en-US" altLang="ja-JP" dirty="0"/>
              <a:t>R2-1701050 (CR 36.331):</a:t>
            </a:r>
          </a:p>
          <a:p>
            <a:pPr lvl="1">
              <a:lnSpc>
                <a:spcPct val="120000"/>
              </a:lnSpc>
            </a:pPr>
            <a:r>
              <a:rPr lang="en-US" altLang="ja-JP" i="1" dirty="0"/>
              <a:t>rai-</a:t>
            </a:r>
            <a:r>
              <a:rPr lang="en-US" altLang="ja-JP" i="1" dirty="0" err="1"/>
              <a:t>ProhibitTimer</a:t>
            </a:r>
            <a:r>
              <a:rPr lang="en-US" altLang="ja-JP" i="1" dirty="0"/>
              <a:t> </a:t>
            </a:r>
            <a:r>
              <a:rPr lang="en-US" altLang="ja-JP" dirty="0"/>
              <a:t>included in IE MAC-</a:t>
            </a:r>
            <a:r>
              <a:rPr lang="en-US" altLang="ja-JP" dirty="0" err="1"/>
              <a:t>MainConfig</a:t>
            </a:r>
            <a:r>
              <a:rPr lang="en-US" altLang="ja-JP" dirty="0"/>
              <a:t>-NB</a:t>
            </a:r>
          </a:p>
          <a:p>
            <a:pPr lvl="1">
              <a:lnSpc>
                <a:spcPct val="120000"/>
              </a:lnSpc>
            </a:pPr>
            <a:r>
              <a:rPr lang="en-US" altLang="ja-JP" dirty="0"/>
              <a:t>Value range (s0, s5, s10, s20, s30, s60, s90, s120)</a:t>
            </a:r>
          </a:p>
        </p:txBody>
      </p:sp>
    </p:spTree>
    <p:extLst>
      <p:ext uri="{BB962C8B-B14F-4D97-AF65-F5344CB8AC3E}">
        <p14:creationId xmlns:p14="http://schemas.microsoft.com/office/powerpoint/2010/main" val="812088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Proposed way forward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Potential </a:t>
            </a:r>
            <a:r>
              <a:rPr lang="sv-SE" dirty="0" err="1"/>
              <a:t>corrections</a:t>
            </a:r>
            <a:r>
              <a:rPr lang="sv-SE" dirty="0"/>
              <a:t>/</a:t>
            </a:r>
            <a:r>
              <a:rPr lang="sv-SE" dirty="0" err="1"/>
              <a:t>improvements</a:t>
            </a:r>
            <a:r>
              <a:rPr lang="sv-SE" dirty="0"/>
              <a:t>:</a:t>
            </a:r>
          </a:p>
          <a:p>
            <a:pPr lvl="1"/>
            <a:r>
              <a:rPr lang="sv-SE" dirty="0" err="1"/>
              <a:t>Clarify</a:t>
            </a:r>
            <a:r>
              <a:rPr lang="sv-SE" dirty="0"/>
              <a:t> in 36.321 </a:t>
            </a:r>
            <a:r>
              <a:rPr lang="sv-SE" dirty="0" err="1"/>
              <a:t>that</a:t>
            </a:r>
            <a:r>
              <a:rPr lang="sv-SE" dirty="0"/>
              <a:t> UE </a:t>
            </a:r>
            <a:r>
              <a:rPr lang="sv-SE" dirty="0" err="1"/>
              <a:t>shall</a:t>
            </a:r>
            <a:r>
              <a:rPr lang="sv-SE" dirty="0"/>
              <a:t> </a:t>
            </a:r>
            <a:r>
              <a:rPr lang="sv-SE" dirty="0" err="1"/>
              <a:t>keep</a:t>
            </a:r>
            <a:r>
              <a:rPr lang="sv-SE" dirty="0"/>
              <a:t> </a:t>
            </a:r>
            <a:r>
              <a:rPr lang="en-US" altLang="ja-JP" i="1" dirty="0"/>
              <a:t>rai-</a:t>
            </a:r>
            <a:r>
              <a:rPr lang="en-US" altLang="ja-JP" i="1" dirty="0" err="1"/>
              <a:t>ProhibitTimer</a:t>
            </a:r>
            <a:r>
              <a:rPr lang="en-US" altLang="ja-JP" i="1" dirty="0"/>
              <a:t> </a:t>
            </a:r>
            <a:r>
              <a:rPr lang="en-US" altLang="ja-JP" dirty="0"/>
              <a:t>in Idle-Connected mode transitions</a:t>
            </a:r>
          </a:p>
          <a:p>
            <a:pPr lvl="1"/>
            <a:r>
              <a:rPr lang="sv-SE" dirty="0" err="1"/>
              <a:t>Correct</a:t>
            </a:r>
            <a:r>
              <a:rPr lang="sv-SE" dirty="0"/>
              <a:t> in 36.331 </a:t>
            </a:r>
            <a:r>
              <a:rPr lang="en-US" altLang="ja-JP" i="1" dirty="0"/>
              <a:t>rai-</a:t>
            </a:r>
            <a:r>
              <a:rPr lang="en-US" altLang="ja-JP" i="1" dirty="0" err="1"/>
              <a:t>ProhibitTimer</a:t>
            </a:r>
            <a:r>
              <a:rPr lang="en-US" altLang="ja-JP" i="1" dirty="0"/>
              <a:t> </a:t>
            </a:r>
            <a:r>
              <a:rPr lang="sv-SE" dirty="0"/>
              <a:t>to </a:t>
            </a:r>
            <a:r>
              <a:rPr lang="sv-SE" dirty="0" err="1"/>
              <a:t>Need</a:t>
            </a:r>
            <a:r>
              <a:rPr lang="sv-SE" dirty="0"/>
              <a:t> OR, i.e. RAI </a:t>
            </a:r>
            <a:r>
              <a:rPr lang="sv-SE" dirty="0" err="1"/>
              <a:t>procedure</a:t>
            </a:r>
            <a:r>
              <a:rPr lang="sv-SE" dirty="0"/>
              <a:t> is </a:t>
            </a:r>
            <a:r>
              <a:rPr lang="sv-SE" dirty="0" err="1"/>
              <a:t>stopped</a:t>
            </a:r>
            <a:r>
              <a:rPr lang="sv-SE" dirty="0"/>
              <a:t> </a:t>
            </a:r>
            <a:r>
              <a:rPr lang="sv-SE" dirty="0" err="1"/>
              <a:t>when</a:t>
            </a:r>
            <a:r>
              <a:rPr lang="sv-SE" dirty="0"/>
              <a:t> timer is </a:t>
            </a:r>
            <a:r>
              <a:rPr lang="sv-SE" dirty="0" err="1"/>
              <a:t>omitted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741170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1740</TotalTime>
  <Words>146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Batang</vt:lpstr>
      <vt:lpstr>ＭＳ Ｐゴシック</vt:lpstr>
      <vt:lpstr>Arial</vt:lpstr>
      <vt:lpstr>Calibri</vt:lpstr>
      <vt:lpstr>Times New Roman</vt:lpstr>
      <vt:lpstr>Office ​​テーマ</vt:lpstr>
      <vt:lpstr>Way forward on Release Assistance Information (RAI) in NB-IoT</vt:lpstr>
      <vt:lpstr>Proposed way forward</vt:lpstr>
      <vt:lpstr>Proposed way forward</vt:lpstr>
    </vt:vector>
  </TitlesOfParts>
  <Company>株式会社エヌ・ティ・ティ・ドコモ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Martin VAN DER ZEE</cp:lastModifiedBy>
  <cp:revision>67</cp:revision>
  <dcterms:created xsi:type="dcterms:W3CDTF">2015-06-15T19:39:43Z</dcterms:created>
  <dcterms:modified xsi:type="dcterms:W3CDTF">2017-02-16T05:17:15Z</dcterms:modified>
</cp:coreProperties>
</file>