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" initials="Intel_1" lastIdx="6" clrIdx="0">
    <p:extLst>
      <p:ext uri="{19B8F6BF-5375-455C-9EA6-DF929625EA0E}">
        <p15:presenceInfo xmlns="" xmlns:p15="http://schemas.microsoft.com/office/powerpoint/2012/main" userId="Intel" providerId="None"/>
      </p:ext>
    </p:extLst>
  </p:cmAuthor>
  <p:cmAuthor id="2" name="Huawei - Chen Li" initials="ALi" lastIdx="2" clrIdx="1"/>
  <p:cmAuthor id="3" name="wh" initials="wh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15" autoAdjust="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A2EA4-E008-45FF-AB64-CB458CF24253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DF512-BCD9-46FB-8D2C-0FFD0699B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253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5004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for Change notification of SC-MCCH (For UEs with on-going service)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</a:t>
            </a:r>
            <a:r>
              <a:rPr lang="en-US" altLang="zh-CN" smtClean="0"/>
              <a:t>, </a:t>
            </a:r>
            <a:r>
              <a:rPr lang="en-US" altLang="zh-CN" smtClean="0"/>
              <a:t>ZTE, …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u="sng" dirty="0" smtClean="0"/>
              <a:t>Problem for current mechanism: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The SC-MTCH for the UE who has  on-going service will be interrupted by SC-MCCH reception at each MP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  <a:p>
            <a:pPr>
              <a:buNone/>
            </a:pPr>
            <a:r>
              <a:rPr lang="en-US" altLang="zh-CN" u="sng" dirty="0" smtClean="0"/>
              <a:t>Motivation for enhancement:</a:t>
            </a:r>
          </a:p>
          <a:p>
            <a:r>
              <a:rPr lang="en-US" altLang="zh-CN" sz="2400" dirty="0" smtClean="0"/>
              <a:t>To avoid the above problem </a:t>
            </a:r>
          </a:p>
          <a:p>
            <a:r>
              <a:rPr lang="en-US" altLang="zh-CN" sz="2400" dirty="0" smtClean="0"/>
              <a:t>Benefit for the performance of SC-MTCH to save UE power 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Potential solutions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sz="2600" dirty="0" smtClean="0"/>
              <a:t>Proposal 1</a:t>
            </a:r>
            <a:r>
              <a:rPr lang="en-US" altLang="zh-CN" sz="2600" dirty="0" smtClean="0"/>
              <a:t>: Use 1 bit in DCI in NPDCCH for SC-MTCH scheduling to indicate whether the configuration of the SC-MTCH will be changed in next MP.</a:t>
            </a:r>
          </a:p>
          <a:p>
            <a:endParaRPr lang="en-US" altLang="zh-CN" sz="2600" dirty="0" smtClean="0"/>
          </a:p>
          <a:p>
            <a:r>
              <a:rPr lang="en-US" altLang="zh-CN" sz="2600" dirty="0" smtClean="0"/>
              <a:t>Proposal 2: Use 1 bit in DCI in NPDCCH for SC-MTCH scheduling to indicate whether the new services are due to start in next MP.</a:t>
            </a:r>
          </a:p>
          <a:p>
            <a:pPr lvl="1"/>
            <a:r>
              <a:rPr lang="en-US" altLang="zh-CN" sz="2200" dirty="0" smtClean="0"/>
              <a:t>For the UE who has on-going service and is interested in detection of other new session starts.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141</Words>
  <Application>Microsoft Office PowerPoint</Application>
  <PresentationFormat>全屏显示(4:3)</PresentationFormat>
  <Paragraphs>16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for Change notification of SC-MCCH (For UEs with on-going service)</vt:lpstr>
      <vt:lpstr>Background</vt:lpstr>
      <vt:lpstr>Potential solutions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 - Chen Li</dc:creator>
  <cp:keywords>CTPClassification=CTP_IC:VisualMarkings=</cp:keywords>
  <cp:lastModifiedBy>Huawei - Chen Li</cp:lastModifiedBy>
  <cp:revision>339</cp:revision>
  <dcterms:created xsi:type="dcterms:W3CDTF">2016-10-12T03:26:35Z</dcterms:created>
  <dcterms:modified xsi:type="dcterms:W3CDTF">2016-11-18T00:39:29Z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(2)nuTSLR0Gp9xLI4mrd89eV4DHpS8o1zpAlTD8u/vivk8pPJDdRTsLhEj/UuPsH+UtnmRagsCx
xIBoKFNFph+Z/9Nq3ZZkajZWbeo9vxrJdlBFDMFHTUpBJa7OOwu7zgvC0mGMpNuMzbbaU5og
bl0tR1I2VGyVRkbjbq6i4L1O5uswk8ssM1FQC27Dp6gHiIj78uG7I3FC3/CCeKzB0rp9GICo
IT2ebsCPKlMdh7hRJr</vt:lpwstr>
  </property>
  <property fmtid="{D5CDD505-2E9C-101B-9397-08002B2CF9AE}" pid="3" name="_2015_ms_pID_7253431">
    <vt:lpwstr>yUOZH36u9QDNzOBmdCSU8F5vwi98lPEFD5FByMY67W97GHm1P3x2qS
YMA8+oATn51QEPsjsYlmDS6zte4cpakzOOijli/T+cuKS3HDoLac/UxergO0XQoUNmhdds6W
FqKSI55iYE9hfOqerRsk65FA7OA9vrJ1DAR1PiCi85Qk2hUv94j1NIKF3jadgVdUzq+PDlS0
z686TXounKIXN+HM</vt:lpwstr>
  </property>
  <property fmtid="{D5CDD505-2E9C-101B-9397-08002B2CF9AE}" pid="4" name="TitusGUID">
    <vt:lpwstr>9bf01deb-26ee-4491-907e-a5cfadf9a32d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2016-10-13 02:46:23Z</vt:lpwstr>
  </property>
  <property fmtid="{D5CDD505-2E9C-101B-9397-08002B2CF9AE}" pid="7" name="CTPClassification">
    <vt:lpwstr>CTP_IC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1479422430</vt:lpwstr>
  </property>
</Properties>
</file>