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" initials="Intel_1" lastIdx="6" clrIdx="0">
    <p:extLst>
      <p:ext uri="{19B8F6BF-5375-455C-9EA6-DF929625EA0E}">
        <p15:presenceInfo xmlns:p15="http://schemas.microsoft.com/office/powerpoint/2012/main" xmlns="" userId="Intel" providerId="None"/>
      </p:ext>
    </p:extLst>
  </p:cmAuthor>
  <p:cmAuthor id="2" name="Huawei - Chen Li" initials="ALi" lastIdx="2" clrIdx="1"/>
  <p:cmAuthor id="3" name="wh" initials="wh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15" autoAdjust="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A2EA4-E008-45FF-AB64-CB458CF24253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DF512-BCD9-46FB-8D2C-0FFD0699B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253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004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2F891-043D-4963-B21A-51AFC8424D6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for Change notification of SC-MCCH (For UEs interested in the new Session Start)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US" altLang="zh-CN" dirty="0" smtClean="0"/>
              <a:t>Intel, ZTE, Qualcomm, </a:t>
            </a:r>
            <a:r>
              <a:rPr lang="en-GB" altLang="zh-CN" dirty="0" err="1" smtClean="0"/>
              <a:t>Sequans</a:t>
            </a:r>
            <a:r>
              <a:rPr lang="en-US" altLang="zh-CN" dirty="0" smtClean="0"/>
              <a:t>, CATT, …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u="sng" dirty="0" smtClean="0"/>
              <a:t>Current mechanism: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Change of SC-MCCH is notified in a specific/dedicated PDCCH scrambled by SC-N-RNTI.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  <a:p>
            <a:pPr>
              <a:buNone/>
            </a:pPr>
            <a:r>
              <a:rPr lang="en-US" altLang="zh-CN" u="sng" dirty="0" smtClean="0"/>
              <a:t>Motivation for enhancement:</a:t>
            </a:r>
          </a:p>
          <a:p>
            <a:r>
              <a:rPr lang="en-US" altLang="zh-CN" sz="2400" dirty="0" smtClean="0"/>
              <a:t>Both power efficiency and resource efficiency will decrease significantly for UEs to monitor a specific PDCCH.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Potential solutions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altLang="zh-CN" sz="2600" dirty="0" smtClean="0"/>
              <a:t>Solutions:</a:t>
            </a:r>
          </a:p>
          <a:p>
            <a:pPr lvl="1"/>
            <a:r>
              <a:rPr lang="en-US" altLang="zh-CN" sz="2200" dirty="0" smtClean="0"/>
              <a:t>Option </a:t>
            </a:r>
            <a:r>
              <a:rPr lang="en-US" altLang="zh-CN" sz="2200" dirty="0" smtClean="0"/>
              <a:t>1: Use 1 bit in the DCI in PDCCH for SC-MCCH </a:t>
            </a:r>
            <a:r>
              <a:rPr lang="en-US" altLang="zh-CN" sz="2200" dirty="0" smtClean="0"/>
              <a:t>scheduling</a:t>
            </a:r>
          </a:p>
          <a:p>
            <a:pPr lvl="1"/>
            <a:r>
              <a:rPr lang="en-US" altLang="zh-CN" sz="2200" dirty="0" smtClean="0"/>
              <a:t>Option 2: Use 1bit in DCI in Direct Indication</a:t>
            </a:r>
          </a:p>
          <a:p>
            <a:endParaRPr lang="en-US" altLang="zh-CN" sz="2600" dirty="0" smtClean="0"/>
          </a:p>
          <a:p>
            <a:r>
              <a:rPr lang="en-US" altLang="zh-CN" sz="2600" dirty="0" smtClean="0"/>
              <a:t>Proposal:</a:t>
            </a:r>
          </a:p>
          <a:p>
            <a:pPr lvl="1"/>
            <a:r>
              <a:rPr lang="en-US" altLang="zh-CN" sz="2400" dirty="0" smtClean="0"/>
              <a:t>Option </a:t>
            </a:r>
            <a:r>
              <a:rPr lang="en-US" altLang="zh-CN" sz="2400" dirty="0" smtClean="0"/>
              <a:t>1: Use 1 bit in the DCI in PDCCH for SC-MCCH scheduling, and SC-RNTI is used.</a:t>
            </a:r>
          </a:p>
          <a:p>
            <a:endParaRPr lang="en-US" altLang="zh-CN" sz="2600" dirty="0" smtClean="0"/>
          </a:p>
          <a:p>
            <a:pPr lvl="1"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121</Words>
  <Application>Microsoft Office PowerPoint</Application>
  <PresentationFormat>全屏显示(4:3)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for Change notification of SC-MCCH (For UEs interested in the new Session Start)</vt:lpstr>
      <vt:lpstr>Background</vt:lpstr>
      <vt:lpstr>Potential solutions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 - Chen Li</dc:creator>
  <cp:keywords>CTPClassification=CTP_IC:VisualMarkings=</cp:keywords>
  <cp:lastModifiedBy>Huawei - Chen Li</cp:lastModifiedBy>
  <cp:revision>304</cp:revision>
  <dcterms:created xsi:type="dcterms:W3CDTF">2016-10-12T03:26:35Z</dcterms:created>
  <dcterms:modified xsi:type="dcterms:W3CDTF">2016-11-18T00:38:13Z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(2)w3cdCXMP9nSIMRaCyhANVoVci7cM7KCHQ2nIscWwGUyVkU6bBz+n1MR5ZQskR3J9FUEYy6Iy
gqhgrbBUHT0d+VLVPkXCxVTq7+FSAyh6Izz5qgIiPr5lhMakGzp6bQNev3/c6EeslPozRMzs
mHoQn81EjlEgaBMQXCRx0Bfed4iY7kjY3K80B7DXtlEFOJvOlckXQBFaT2JIJb3YgUISQl6n
WjhCq5BRtN6c71Kyn1</vt:lpwstr>
  </property>
  <property fmtid="{D5CDD505-2E9C-101B-9397-08002B2CF9AE}" pid="3" name="_2015_ms_pID_7253431">
    <vt:lpwstr>uGE+Zc8GIHi1xVfoJuzOrTkStiKdSnlwMtk85EsiSJVO+t7keXZut7
Xy9ZrDrM9WgQH56iQ9xgBlHqr7UFesmCB5rDpR8BUYXaTE/eH7VrM5ai1Wlc43GJ+A+9zdaQ
EQAXZyp/FkoWL0Ipftm3519ySI+z2TVvoIc/9a701x7GJkpN/HTjkxBCOC6Wny2GHS4v1DOW
bNhQ1zag2+CJxPk3</vt:lpwstr>
  </property>
  <property fmtid="{D5CDD505-2E9C-101B-9397-08002B2CF9AE}" pid="4" name="TitusGUID">
    <vt:lpwstr>9bf01deb-26ee-4491-907e-a5cfadf9a32d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2016-10-13 02:46:23Z</vt:lpwstr>
  </property>
  <property fmtid="{D5CDD505-2E9C-101B-9397-08002B2CF9AE}" pid="7" name="CTPClassification">
    <vt:lpwstr>CTP_IC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1479422430</vt:lpwstr>
  </property>
</Properties>
</file>