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59" r:id="rId3"/>
    <p:sldId id="260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Intel" initials="Intel_1" lastIdx="6" clrIdx="0">
    <p:extLst>
      <p:ext uri="{19B8F6BF-5375-455C-9EA6-DF929625EA0E}">
        <p15:presenceInfo xmlns="" xmlns:p15="http://schemas.microsoft.com/office/powerpoint/2012/main" userId="Intel" providerId="None"/>
      </p:ext>
    </p:extLst>
  </p:cmAuthor>
  <p:cmAuthor id="2" name="Huawei - Chen Li" initials="ALi" lastIdx="2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2757" autoAdjust="0"/>
  </p:normalViewPr>
  <p:slideViewPr>
    <p:cSldViewPr>
      <p:cViewPr varScale="1">
        <p:scale>
          <a:sx n="56" d="100"/>
          <a:sy n="56" d="100"/>
        </p:scale>
        <p:origin x="-169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commentAuthors" Target="commentAuthors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86A2EA4-E008-45FF-AB64-CB458CF24253}" type="datetimeFigureOut">
              <a:rPr lang="zh-CN" altLang="en-US" smtClean="0"/>
              <a:pPr/>
              <a:t>2016/10/13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C9DF512-BCD9-46FB-8D2C-0FFD0699BDB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2025301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altLang="zh-CN" baseline="0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9DF512-BCD9-46FB-8D2C-0FFD0699BDBF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3500445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32F891-043D-4963-B21A-51AFC8424D6B}" type="datetimeFigureOut">
              <a:rPr lang="zh-CN" altLang="en-US" smtClean="0"/>
              <a:pPr/>
              <a:t>2016/10/13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D10158-F12F-4D79-AE45-CC39A5A5960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32F891-043D-4963-B21A-51AFC8424D6B}" type="datetimeFigureOut">
              <a:rPr lang="zh-CN" altLang="en-US" smtClean="0"/>
              <a:pPr/>
              <a:t>2016/10/13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D10158-F12F-4D79-AE45-CC39A5A5960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32F891-043D-4963-B21A-51AFC8424D6B}" type="datetimeFigureOut">
              <a:rPr lang="zh-CN" altLang="en-US" smtClean="0"/>
              <a:pPr/>
              <a:t>2016/10/13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D10158-F12F-4D79-AE45-CC39A5A5960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32F891-043D-4963-B21A-51AFC8424D6B}" type="datetimeFigureOut">
              <a:rPr lang="zh-CN" altLang="en-US" smtClean="0"/>
              <a:pPr/>
              <a:t>2016/10/13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D10158-F12F-4D79-AE45-CC39A5A5960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32F891-043D-4963-B21A-51AFC8424D6B}" type="datetimeFigureOut">
              <a:rPr lang="zh-CN" altLang="en-US" smtClean="0"/>
              <a:pPr/>
              <a:t>2016/10/13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D10158-F12F-4D79-AE45-CC39A5A5960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32F891-043D-4963-B21A-51AFC8424D6B}" type="datetimeFigureOut">
              <a:rPr lang="zh-CN" altLang="en-US" smtClean="0"/>
              <a:pPr/>
              <a:t>2016/10/13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D10158-F12F-4D79-AE45-CC39A5A5960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32F891-043D-4963-B21A-51AFC8424D6B}" type="datetimeFigureOut">
              <a:rPr lang="zh-CN" altLang="en-US" smtClean="0"/>
              <a:pPr/>
              <a:t>2016/10/13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D10158-F12F-4D79-AE45-CC39A5A5960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32F891-043D-4963-B21A-51AFC8424D6B}" type="datetimeFigureOut">
              <a:rPr lang="zh-CN" altLang="en-US" smtClean="0"/>
              <a:pPr/>
              <a:t>2016/10/13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D10158-F12F-4D79-AE45-CC39A5A5960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32F891-043D-4963-B21A-51AFC8424D6B}" type="datetimeFigureOut">
              <a:rPr lang="zh-CN" altLang="en-US" smtClean="0"/>
              <a:pPr/>
              <a:t>2016/10/13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D10158-F12F-4D79-AE45-CC39A5A5960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32F891-043D-4963-B21A-51AFC8424D6B}" type="datetimeFigureOut">
              <a:rPr lang="zh-CN" altLang="en-US" smtClean="0"/>
              <a:pPr/>
              <a:t>2016/10/13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D10158-F12F-4D79-AE45-CC39A5A5960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32F891-043D-4963-B21A-51AFC8424D6B}" type="datetimeFigureOut">
              <a:rPr lang="zh-CN" altLang="en-US" smtClean="0"/>
              <a:pPr/>
              <a:t>2016/10/13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D10158-F12F-4D79-AE45-CC39A5A5960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32F891-043D-4963-B21A-51AFC8424D6B}" type="datetimeFigureOut">
              <a:rPr lang="zh-CN" altLang="en-US" smtClean="0"/>
              <a:pPr/>
              <a:t>2016/10/13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D10158-F12F-4D79-AE45-CC39A5A5960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 smtClean="0"/>
              <a:t>Way Forward </a:t>
            </a:r>
            <a:r>
              <a:rPr lang="en-US" altLang="zh-CN" smtClean="0"/>
              <a:t>for Lossless Mobility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 smtClean="0"/>
              <a:t>Huawei, </a:t>
            </a:r>
            <a:r>
              <a:rPr lang="en-US" altLang="zh-CN" dirty="0" err="1" smtClean="0"/>
              <a:t>Hisilicon</a:t>
            </a:r>
            <a:r>
              <a:rPr lang="en-US" altLang="zh-CN" dirty="0" smtClean="0"/>
              <a:t>, Vodafone, </a:t>
            </a:r>
            <a:r>
              <a:rPr lang="en-US" altLang="zh-CN" dirty="0" err="1" smtClean="0"/>
              <a:t>MediaTek</a:t>
            </a:r>
            <a:r>
              <a:rPr lang="en-US" altLang="zh-CN" dirty="0" smtClean="0"/>
              <a:t>, </a:t>
            </a:r>
            <a:r>
              <a:rPr lang="en-US" altLang="zh-CN" dirty="0" smtClean="0"/>
              <a:t>Intel</a:t>
            </a:r>
            <a:endParaRPr lang="zh-CN" alt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/>
          <a:lstStyle/>
          <a:p>
            <a:r>
              <a:rPr lang="en-US" altLang="zh-CN" dirty="0" smtClean="0"/>
              <a:t>Lossless mobility for CP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4785395"/>
          </a:xfrm>
        </p:spPr>
        <p:txBody>
          <a:bodyPr>
            <a:normAutofit fontScale="85000" lnSpcReduction="10000"/>
          </a:bodyPr>
          <a:lstStyle/>
          <a:p>
            <a:r>
              <a:rPr lang="en-US" altLang="zh-CN" dirty="0" smtClean="0"/>
              <a:t>Current mechanism: go to idle, no NAS retransmission</a:t>
            </a:r>
          </a:p>
          <a:p>
            <a:r>
              <a:rPr lang="en-US" altLang="zh-CN" b="1" dirty="0" smtClean="0"/>
              <a:t>Proposal 3: Enhanced mechanism</a:t>
            </a:r>
          </a:p>
          <a:p>
            <a:pPr lvl="1"/>
            <a:r>
              <a:rPr lang="en-US" altLang="zh-CN" dirty="0" smtClean="0"/>
              <a:t>S1 forwarding (S1AP NAS NON DELIVERY INDICATION) + NAS retransmission</a:t>
            </a:r>
          </a:p>
          <a:p>
            <a:pPr lvl="1"/>
            <a:r>
              <a:rPr lang="en-US" altLang="zh-CN" dirty="0" smtClean="0"/>
              <a:t>RAN3 and CT1 </a:t>
            </a:r>
            <a:r>
              <a:rPr lang="en-US" altLang="zh-CN" dirty="0"/>
              <a:t>needs to ensure that the NAS data PDUs are retransmitted by MME to the new </a:t>
            </a:r>
            <a:r>
              <a:rPr lang="en-US" altLang="zh-CN" dirty="0" err="1"/>
              <a:t>eNB</a:t>
            </a:r>
            <a:endParaRPr lang="en-US" altLang="zh-CN" dirty="0"/>
          </a:p>
          <a:p>
            <a:r>
              <a:rPr lang="en-US" altLang="zh-CN" b="1" dirty="0" smtClean="0"/>
              <a:t>Proposal 4: Enhanced mechanism</a:t>
            </a:r>
          </a:p>
          <a:p>
            <a:pPr lvl="1"/>
            <a:r>
              <a:rPr lang="en-US" altLang="zh-CN" dirty="0" smtClean="0"/>
              <a:t>X2 forwarding of NAS PDUs </a:t>
            </a:r>
          </a:p>
          <a:p>
            <a:pPr lvl="1"/>
            <a:r>
              <a:rPr lang="en-US" altLang="zh-CN" dirty="0" smtClean="0"/>
              <a:t>Need </a:t>
            </a:r>
            <a:r>
              <a:rPr lang="en-US" altLang="zh-CN" dirty="0" smtClean="0"/>
              <a:t>a confirmation from RAN3&amp;CT1</a:t>
            </a:r>
          </a:p>
          <a:p>
            <a:pPr marL="342900" lvl="1" indent="-342900">
              <a:buFont typeface="Arial" pitchFamily="34" charset="0"/>
              <a:buChar char="•"/>
            </a:pPr>
            <a:r>
              <a:rPr lang="en-US" altLang="zh-CN" sz="3200" b="1" dirty="0"/>
              <a:t>Valid for both options: </a:t>
            </a:r>
            <a:r>
              <a:rPr lang="en-US" altLang="zh-CN" sz="3200" b="1" dirty="0" smtClean="0"/>
              <a:t>RRC reestablishment with  context </a:t>
            </a:r>
            <a:r>
              <a:rPr lang="en-US" altLang="zh-CN" sz="3200" b="1" dirty="0"/>
              <a:t>fetch with SRB only shall be ensured by </a:t>
            </a:r>
            <a:r>
              <a:rPr lang="en-US" altLang="zh-CN" sz="3200" b="1" dirty="0" smtClean="0"/>
              <a:t>RAN3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/>
          <a:lstStyle/>
          <a:p>
            <a:r>
              <a:rPr lang="en-US" altLang="zh-CN" dirty="0" err="1" smtClean="0"/>
              <a:t>LSout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4785395"/>
          </a:xfrm>
        </p:spPr>
        <p:txBody>
          <a:bodyPr>
            <a:normAutofit/>
          </a:bodyPr>
          <a:lstStyle/>
          <a:p>
            <a:r>
              <a:rPr lang="en-US" altLang="zh-CN" dirty="0" smtClean="0"/>
              <a:t>LS to RAN3 and CT1:</a:t>
            </a:r>
          </a:p>
          <a:p>
            <a:pPr lvl="1"/>
            <a:r>
              <a:rPr lang="en-US" altLang="zh-CN" dirty="0" smtClean="0"/>
              <a:t>P3: ask CT1 to confirm that the NAS data PDUs will be retransmitted by MME to the new </a:t>
            </a:r>
            <a:r>
              <a:rPr lang="en-US" altLang="zh-CN" dirty="0" err="1" smtClean="0"/>
              <a:t>eNB</a:t>
            </a:r>
            <a:endParaRPr lang="en-US" altLang="zh-CN" dirty="0" smtClean="0"/>
          </a:p>
          <a:p>
            <a:pPr lvl="1"/>
            <a:r>
              <a:rPr lang="en-US" altLang="zh-CN" dirty="0" smtClean="0"/>
              <a:t>P4: RAN2 is discussion on x2 data forwarding, wants feedback from RAN3 and CT1 for feasibility.</a:t>
            </a:r>
          </a:p>
          <a:p>
            <a:r>
              <a:rPr lang="en-US" altLang="zh-CN" dirty="0" smtClean="0"/>
              <a:t>LS to SA3:</a:t>
            </a:r>
          </a:p>
          <a:p>
            <a:pPr lvl="1"/>
            <a:r>
              <a:rPr lang="en-US" altLang="zh-CN" dirty="0" smtClean="0"/>
              <a:t>Whether SA3 see any issue with RRC Connection Reestablishment without AS/NAS security activated.</a:t>
            </a:r>
          </a:p>
          <a:p>
            <a:pPr lvl="1"/>
            <a:endParaRPr lang="en-US" altLang="zh-CN" dirty="0" smtClean="0"/>
          </a:p>
          <a:p>
            <a:pPr lvl="1"/>
            <a:endParaRPr lang="en-US" altLang="zh-CN" dirty="0" smtClean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462</TotalTime>
  <Words>162</Words>
  <Application>Microsoft Office PowerPoint</Application>
  <PresentationFormat>全屏显示(4:3)</PresentationFormat>
  <Paragraphs>18</Paragraphs>
  <Slides>3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4" baseType="lpstr">
      <vt:lpstr>Office 主题</vt:lpstr>
      <vt:lpstr>Way Forward for Lossless Mobility</vt:lpstr>
      <vt:lpstr>Lossless mobility for CP</vt:lpstr>
      <vt:lpstr>LSout</vt:lpstr>
    </vt:vector>
  </TitlesOfParts>
  <Company>Huawei Technologies Co.,Ltd.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Huawei - Chen Li</dc:creator>
  <cp:keywords>CTPClassification=CTP_IC:VisualMarkings=</cp:keywords>
  <cp:lastModifiedBy>Huawei - Chen Li</cp:lastModifiedBy>
  <cp:revision>191</cp:revision>
  <dcterms:created xsi:type="dcterms:W3CDTF">2016-10-12T03:26:35Z</dcterms:created>
  <dcterms:modified xsi:type="dcterms:W3CDTF">2016-10-13T09:00:45Z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(2)R7g8e/s6GO2AEaT/t1mIGd6CAu/d5F0hLFgVQnTF6o2XBmSbIAwN4fWGrTNDe7eVQta5ouNg
rfazq0Ha3bTK56T3zBhJg3KStmpqkDHBoGZ03P2S2A3tAUD+aNh8KiL8DaBzm4554PinGLUA
j0MXhfW+IyBGn6jIkmbGQoPDvBhJzMlqI0Tkkm9+xtaJz0WnFi6QlzWAWTOsTBzj9DzdFhra
rzr/9SG2w2L6huKsfp</vt:lpwstr>
  </property>
  <property fmtid="{D5CDD505-2E9C-101B-9397-08002B2CF9AE}" pid="3" name="_2015_ms_pID_7253431">
    <vt:lpwstr>Oh3bJVgcyqpqW+sNvvpZemgXYAONWXy/ZRrtQmkJO459MhjClTcGiF
ryj+xm3ZJ/R0ys8sQmsUtYXJ8PMHDNcF994HsDl4hCk4t43lgFy3VAfMGfzaefDJmWgkXQFa
WbLi1KlprWiK46YMj860O6f9vqZ7OhNFC1zdngnswHgnCWAtV6zSP7pAWYWdkwD8Tm1kFb71
EQVlsyqYWF8I+C3P</vt:lpwstr>
  </property>
  <property fmtid="{D5CDD505-2E9C-101B-9397-08002B2CF9AE}" pid="4" name="TitusGUID">
    <vt:lpwstr>9bf01deb-26ee-4491-907e-a5cfadf9a32d</vt:lpwstr>
  </property>
  <property fmtid="{D5CDD505-2E9C-101B-9397-08002B2CF9AE}" pid="5" name="CTP_BU">
    <vt:lpwstr>NEXT GEN AND STANDARDS GROUP</vt:lpwstr>
  </property>
  <property fmtid="{D5CDD505-2E9C-101B-9397-08002B2CF9AE}" pid="6" name="CTP_TimeStamp">
    <vt:lpwstr>2016-10-13 02:46:23Z</vt:lpwstr>
  </property>
  <property fmtid="{D5CDD505-2E9C-101B-9397-08002B2CF9AE}" pid="7" name="CTPClassification">
    <vt:lpwstr>CTP_IC</vt:lpwstr>
  </property>
  <property fmtid="{D5CDD505-2E9C-101B-9397-08002B2CF9AE}" pid="8" name="_readonly">
    <vt:lpwstr/>
  </property>
  <property fmtid="{D5CDD505-2E9C-101B-9397-08002B2CF9AE}" pid="9" name="_change">
    <vt:lpwstr/>
  </property>
  <property fmtid="{D5CDD505-2E9C-101B-9397-08002B2CF9AE}" pid="10" name="_full-control">
    <vt:lpwstr/>
  </property>
  <property fmtid="{D5CDD505-2E9C-101B-9397-08002B2CF9AE}" pid="11" name="sflag">
    <vt:lpwstr>1476349228</vt:lpwstr>
  </property>
</Properties>
</file>