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1"/>
    <p:restoredTop sz="94694"/>
  </p:normalViewPr>
  <p:slideViewPr>
    <p:cSldViewPr snapToGrid="0">
      <p:cViewPr>
        <p:scale>
          <a:sx n="88" d="100"/>
          <a:sy n="88" d="100"/>
        </p:scale>
        <p:origin x="2096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85703-030C-7522-F230-1A8E101146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C64979-BBCF-45EB-CF7F-35565B5D1E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D0DA1B-6549-D593-1104-8566E4EC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FC6EB-9F26-A412-16B4-AF105765A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AF668-540F-8994-8D9B-60352C985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3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1D9DC-797E-8A09-8C3F-2F82386BF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EB9C94-4248-FC62-FD09-46B7B40312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6F960-B0A4-B712-4BCD-28A87545C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5777A-8467-AC1B-1A7C-FE5CEA850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172CB-D893-184E-B80A-C5C0F8F9B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13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236EF9-630E-D921-366E-4673281785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07473D-65DF-1E49-E3A1-E0C179AE9C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5A8D4E-1146-5F19-D7FE-26196BB18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80C53-A051-853C-F6A5-0B64FB93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13DF0-F641-94E9-1D39-E9F6B3188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8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65D72-8CEF-3D1B-748B-9DA984A6F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4BB22F-2259-9E33-31A9-B7275A8E5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FB8EF-7A01-C01F-8E20-B99E60E24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C2AC37-5AE7-0046-7D99-FAC6D356C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97141-42A3-5541-2331-49A782AFC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73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0E941-E0DD-02FD-B55C-39BB8C6D1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68A5F-83EC-89F9-D51E-77D96781E7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7A998-95BE-EAED-D769-486E19188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C38B9-64F9-DE6D-DD6F-0346694B6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4934B-F8B8-32F4-0801-F540ECCBD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5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20DEF-5072-D1B0-CF51-2DF2E2960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52EE7-25AC-EF7C-BCCD-F004D52B7A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3A0B10-BDB6-8D13-6D51-E50BC8774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610F93-ADD7-2331-8E85-F139E4EB6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1103F3-3122-8497-3432-46A88BA0A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0F4127-D0FF-1895-64DB-F04C4CDA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580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1F08F-B53D-33B0-6DEF-B6E7C4002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5DCF8-6C8E-2055-5A34-FD670586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5A2789-BA23-4107-D2B4-143F3B1011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64A78A-0F87-054B-AB30-094739297D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50248C-17E4-903B-1D55-F4795E44B4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8AAEF3-9D80-F8D1-3447-16382CB31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FFFBC7-F900-4578-AB87-1EA1381D6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E938A0-642A-C16C-5CAD-82AC5FCA1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0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8F34D-7F36-877B-ABE0-C60A94A84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439740-8463-DCA8-BAC8-D60AF0EBF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F47E39-0A6F-19FB-D6A6-7598296D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4F1DAE-41CE-0BBD-1DCE-8C385090C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10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51C299-ADBE-2E50-FFB1-DDC2941E4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7911F8-B04A-13EF-3DEB-7352C7ABA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251DF5-A262-970E-10F3-BE9FB7420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9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16A02-8991-FD7A-62B6-7EDE1947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2A84B-2E0D-D181-8F18-F83B93C89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92977F-9937-9CE6-ABAE-163FA4BE82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44E9FD-D6E6-D8A5-2F32-E85129554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F4752-306D-0396-CBD9-9B6AEA2E7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2013A-B870-B8FF-8475-89A63103E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82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EF82-7340-2AE6-1A8D-C1C640C44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6E2F08-E371-0C32-22D4-3E2A419461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77F0D6-1B43-9AB9-0968-D8DAF557CA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885674-411D-27B1-E88F-0960A5646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2C5B9-FB0F-782D-3158-29152BAF1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C433BA-82C3-82C1-13B8-F5094D626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10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D9EB3B-2069-3967-2A50-62E9B2F8F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5338B-CC77-9DA0-D122-B2FE9417F4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C02AAE-AD35-7127-C04D-6ABD7EB08C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C49508-E554-4B4E-9795-4BC3D91C652A}" type="datetimeFigureOut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5A9C5-BD15-173B-CC7F-B3B1066EB7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D8B54-EF8B-270E-AE0A-4B2952291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349D21-DB03-2E4E-8366-AC0E099C9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0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31800-2A9B-E489-B7D4-DE51DEBED4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2991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Summary of Offline -103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IUC MAC CE in Rel-18 SL Evo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475979-3069-9B18-2684-8260D0DA9B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48336"/>
            <a:ext cx="9144000" cy="1655762"/>
          </a:xfrm>
        </p:spPr>
        <p:txBody>
          <a:bodyPr/>
          <a:lstStyle/>
          <a:p>
            <a:r>
              <a:rPr lang="en-US" dirty="0"/>
              <a:t>Apple (Rapporteur)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827CA8-2413-DF1A-DD1D-2E2745C28110}"/>
              </a:ext>
            </a:extLst>
          </p:cNvPr>
          <p:cNvSpPr txBox="1"/>
          <p:nvPr/>
        </p:nvSpPr>
        <p:spPr>
          <a:xfrm>
            <a:off x="9215438" y="314325"/>
            <a:ext cx="24574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R2-2401784</a:t>
            </a:r>
          </a:p>
        </p:txBody>
      </p:sp>
    </p:spTree>
    <p:extLst>
      <p:ext uri="{BB962C8B-B14F-4D97-AF65-F5344CB8AC3E}">
        <p14:creationId xmlns:p14="http://schemas.microsoft.com/office/powerpoint/2010/main" val="4144773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81794-9EEC-1254-A0F3-748EFDAA6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B0ACB-1353-18DE-E9AE-A2D6F6B68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marR="0" lvl="0" indent="-342900">
              <a:spcBef>
                <a:spcPts val="200"/>
              </a:spcBef>
              <a:spcAft>
                <a:spcPts val="0"/>
              </a:spcAft>
              <a:buFont typeface="Wingdings" pitchFamily="2" charset="2"/>
              <a:buChar char=""/>
              <a:tabLst>
                <a:tab pos="1028065" algn="l"/>
              </a:tabLst>
            </a:pPr>
            <a:r>
              <a:rPr lang="en-GB" sz="2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[AT125][103][V2X/SL] IUC Enhancement (Apple)</a:t>
            </a:r>
            <a:endParaRPr lang="en-US" sz="26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sz="2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2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Scope:</a:t>
            </a:r>
            <a:r>
              <a:rPr lang="en-GB" sz="2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Check RAN1 status, discuss and determine IUC Enhancement format, field description (if needed), and need of separate (e)LCID reservation. </a:t>
            </a:r>
            <a:endParaRPr lang="en-US" sz="26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sz="2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</a:t>
            </a:r>
            <a:r>
              <a:rPr lang="en-GB" sz="2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Intended outcome:</a:t>
            </a:r>
            <a:r>
              <a:rPr lang="en-GB" sz="2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Discussion summary in R2-2401784 and TP in R2-2401785 </a:t>
            </a:r>
            <a:endParaRPr lang="en-US" sz="26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1080" marR="0">
              <a:spcBef>
                <a:spcPts val="200"/>
              </a:spcBef>
              <a:spcAft>
                <a:spcPts val="0"/>
              </a:spcAft>
            </a:pPr>
            <a:r>
              <a:rPr lang="en-GB" sz="2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Deadline: </a:t>
            </a:r>
            <a:r>
              <a:rPr lang="en-GB" sz="2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Comeback in CB session (2/29)</a:t>
            </a:r>
            <a:endParaRPr lang="en-US" sz="26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Papers involved</a:t>
            </a:r>
          </a:p>
          <a:p>
            <a:pPr lvl="1"/>
            <a:r>
              <a:rPr lang="en-US" dirty="0"/>
              <a:t>R2-2300232 (OPPO)</a:t>
            </a:r>
          </a:p>
          <a:p>
            <a:pPr lvl="1"/>
            <a:r>
              <a:rPr lang="en-US" dirty="0"/>
              <a:t>R2-2300270 (Sharp)</a:t>
            </a:r>
          </a:p>
          <a:p>
            <a:pPr lvl="1"/>
            <a:r>
              <a:rPr lang="en-US" dirty="0"/>
              <a:t>R2-2300962 (LG)</a:t>
            </a:r>
          </a:p>
          <a:p>
            <a:pPr lvl="1"/>
            <a:r>
              <a:rPr lang="en-US" dirty="0"/>
              <a:t>R2-2300946 (Apple)</a:t>
            </a:r>
          </a:p>
          <a:p>
            <a:r>
              <a:rPr lang="en-US" dirty="0"/>
              <a:t>Confirm the common understanding as follow:</a:t>
            </a:r>
          </a:p>
          <a:p>
            <a:pPr lvl="1"/>
            <a:r>
              <a:rPr lang="en-US" dirty="0"/>
              <a:t>New IUC-Req and IUC-info MAC CE formats are needed to be aligned with RAN1’s new SCI format in R18 for SL-U.</a:t>
            </a:r>
          </a:p>
          <a:p>
            <a:pPr lvl="1"/>
            <a:r>
              <a:rPr lang="en-US" dirty="0"/>
              <a:t>New field “Lowest RB set index” is needed in IUC-Info. Size is 3-bit.</a:t>
            </a:r>
          </a:p>
          <a:p>
            <a:pPr lvl="1"/>
            <a:r>
              <a:rPr lang="en-US" dirty="0"/>
              <a:t>New field “Number of RB set” is needed in IUC-Req. Size is 3-bit</a:t>
            </a:r>
          </a:p>
          <a:p>
            <a:pPr lvl="1"/>
            <a:r>
              <a:rPr lang="en-US" dirty="0"/>
              <a:t>Size of “RC” field in New IUC-info MAC CE is changed to 28-bits.</a:t>
            </a:r>
          </a:p>
        </p:txBody>
      </p:sp>
    </p:spTree>
    <p:extLst>
      <p:ext uri="{BB962C8B-B14F-4D97-AF65-F5344CB8AC3E}">
        <p14:creationId xmlns:p14="http://schemas.microsoft.com/office/powerpoint/2010/main" val="2062861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220BD-FCE7-93AF-E55A-A8AF89874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0EAB68-832E-C427-133F-DEFD4D6A4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Issue 1: Both legacy formats and new formats are needed in R18 MAC Spec?</a:t>
            </a:r>
          </a:p>
          <a:p>
            <a:pPr lvl="1"/>
            <a:r>
              <a:rPr lang="en-US" sz="1800" dirty="0"/>
              <a:t>[Rapp] Which format is a Rel-18 UE is to use to send IUC-Request/Info to Rel-17 UE</a:t>
            </a:r>
          </a:p>
          <a:p>
            <a:pPr lvl="1"/>
            <a:r>
              <a:rPr lang="en-US" sz="1800" dirty="0"/>
              <a:t>[OPPP]: Based on RRC configuration, both formats are needed for R18 UE: [Rapporteur]: we have the same view]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Proposal 1: Both legacy format and new format of IUC MAC CEs are included in R18 spec.</a:t>
            </a:r>
            <a:endParaRPr lang="en-US" sz="1800" dirty="0"/>
          </a:p>
          <a:p>
            <a:r>
              <a:rPr lang="en-US" dirty="0"/>
              <a:t>Issue 2: new  LCIDs needed?</a:t>
            </a:r>
          </a:p>
          <a:p>
            <a:pPr lvl="1"/>
            <a:r>
              <a:rPr lang="en-US" sz="1800" dirty="0"/>
              <a:t>[Rapp] Is per-pool RRC parameter “</a:t>
            </a:r>
            <a:r>
              <a:rPr lang="en-US" sz="1600" i="1" dirty="0" err="1">
                <a:solidFill>
                  <a:srgbClr val="FF0000"/>
                </a:solidFill>
              </a:rPr>
              <a:t>sl-TransmissionStructureForPSCCHandPSSCH</a:t>
            </a:r>
            <a:r>
              <a:rPr lang="en-US" sz="1600" i="1" dirty="0"/>
              <a:t>” </a:t>
            </a:r>
            <a:r>
              <a:rPr lang="en-US" sz="1800" dirty="0"/>
              <a:t>  “</a:t>
            </a:r>
            <a:r>
              <a:rPr lang="en-US" sz="1800" u="sng" dirty="0"/>
              <a:t>not configured or configured as “</a:t>
            </a:r>
            <a:r>
              <a:rPr lang="en-US" sz="1800" u="sng" dirty="0" err="1"/>
              <a:t>contigousRB</a:t>
            </a:r>
            <a:r>
              <a:rPr lang="en-US" sz="1800" dirty="0"/>
              <a:t>  “ vs. “</a:t>
            </a:r>
            <a:r>
              <a:rPr lang="en-US" sz="1800" u="sng" dirty="0" err="1"/>
              <a:t>InterlaceRB</a:t>
            </a:r>
            <a:r>
              <a:rPr lang="en-US" sz="1800" dirty="0"/>
              <a:t>” is sufficient for UE to determine the format to use?</a:t>
            </a:r>
          </a:p>
          <a:p>
            <a:pPr lvl="1"/>
            <a:r>
              <a:rPr lang="en-US" sz="1800" dirty="0"/>
              <a:t>[ZTE] logically, it can work w/o introducing new LCID, but it is safe to follow legacy practice to add new LCID for every new MAC CE format. Xiaomi: the length of MAC CE is different. Prefer to use new LCID in MAC </a:t>
            </a:r>
            <a:r>
              <a:rPr lang="en-US" sz="1800" dirty="0" err="1"/>
              <a:t>subheader</a:t>
            </a:r>
            <a:r>
              <a:rPr lang="en-US" sz="1800" dirty="0"/>
              <a:t>. Also, LCID space is large enough to add two more. [Nokia, Sharp, Samsung]: Agree with ZTE and Xiaomi. [Rapp] We can follow majority view.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Proposal 2: new LCIDs in SL interface are introduced for new IUC MAC CEs.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52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C906F-7005-0432-1B5A-12A8C3A62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[2]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85030-B267-4E85-A4BC-B3AC7452AA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Issue 3: Is there a need to reduce the size of  “number of subchannels” (existing R17 field) from 5 bits to 4 bits:</a:t>
            </a:r>
          </a:p>
          <a:p>
            <a:pPr lvl="1"/>
            <a:r>
              <a:rPr lang="en-US" sz="1600" dirty="0"/>
              <a:t>Do we need further RAN1 input, or can just go with 5-bit (safe choice)?</a:t>
            </a:r>
          </a:p>
          <a:p>
            <a:pPr lvl="1"/>
            <a:r>
              <a:rPr lang="en-US" sz="1600" dirty="0"/>
              <a:t>[Apple, OPPO]: Our RAN1 delegates confirms that only 4-bits are needed.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Proposal 3: The “number of subchannels” field and LSI in IUC MAC CEs are 4-bit field.</a:t>
            </a: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/>
              <a:t>Issue 4: whether the new LRI (“Lowest RB set Index”) field in front or behind the corresponding “RC” field in IUC-info MAC CE?</a:t>
            </a:r>
          </a:p>
          <a:p>
            <a:pPr lvl="1"/>
            <a:r>
              <a:rPr lang="en-US" sz="1800" dirty="0"/>
              <a:t>[OPPO] This can be left to MAC rapporteur to decide.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No proposal is needed for this issue.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217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D7D7F-D2CC-EA88-241D-EB9A2B8B3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C02D2-A6F3-1AC5-032C-BF20153A9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Proposal 1: Both legacy format and new format of IUC MAC CEs are included in R18 spec.</a:t>
            </a:r>
          </a:p>
          <a:p>
            <a:r>
              <a:rPr lang="en-US" sz="3200" dirty="0"/>
              <a:t>Proposal 2: new LCIDs in SL interface are introduced for new IUC MAC CEs.</a:t>
            </a:r>
          </a:p>
          <a:p>
            <a:r>
              <a:rPr lang="en-US" sz="3200" dirty="0"/>
              <a:t>Proposal 3: The “number of subchannels” field and LSI in IUC MAC CEs are 4-bit field.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51000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601</Words>
  <Application>Microsoft Macintosh PowerPoint</Application>
  <PresentationFormat>Widescreen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Wingdings</vt:lpstr>
      <vt:lpstr>Office Theme</vt:lpstr>
      <vt:lpstr>Summary of Offline -103  IUC MAC CE in Rel-18 SL Evo</vt:lpstr>
      <vt:lpstr>Background</vt:lpstr>
      <vt:lpstr>Discussion [1]</vt:lpstr>
      <vt:lpstr>Discussion [2]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-103</dc:title>
  <dc:creator>Apple - Zhibin Wu 1</dc:creator>
  <cp:lastModifiedBy>Apple - Zhibin Wu 1</cp:lastModifiedBy>
  <cp:revision>14</cp:revision>
  <dcterms:created xsi:type="dcterms:W3CDTF">2024-02-27T07:27:41Z</dcterms:created>
  <dcterms:modified xsi:type="dcterms:W3CDTF">2024-02-28T06:34:04Z</dcterms:modified>
</cp:coreProperties>
</file>