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1" r:id="rId2"/>
    <p:sldId id="287" r:id="rId3"/>
    <p:sldId id="286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536" autoAdjust="0"/>
    <p:restoredTop sz="91782" autoAdjust="0"/>
  </p:normalViewPr>
  <p:slideViewPr>
    <p:cSldViewPr>
      <p:cViewPr>
        <p:scale>
          <a:sx n="90" d="100"/>
          <a:sy n="90" d="100"/>
        </p:scale>
        <p:origin x="-279" y="-3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8DDC67-4098-475C-AA14-F49B3423FFE7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25B0DB-61E0-4746-A639-988FE99B98B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5B0DB-61E0-4746-A639-988FE99B98BC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5B0DB-61E0-4746-A639-988FE99B98BC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LDPC </a:t>
            </a:r>
            <a:r>
              <a:rPr lang="en-US" dirty="0" smtClean="0"/>
              <a:t>lift size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ZTE, ZTE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Microelectronics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Qualcomm,  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R1-1701460</a:t>
            </a:r>
            <a:endParaRPr kumimoji="0" lang="ja-JP" altLang="en-US" sz="20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3460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NR Ad hoc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 ,16th - 20th January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5.1.5.1</a:t>
            </a:r>
            <a:endParaRPr lang="ja-JP" altLang="en-US" sz="18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357298"/>
            <a:ext cx="8229600" cy="4525963"/>
          </a:xfrm>
        </p:spPr>
        <p:txBody>
          <a:bodyPr>
            <a:normAutofit/>
          </a:bodyPr>
          <a:lstStyle/>
          <a:p>
            <a:pPr marL="342900" lvl="1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zh-CN" sz="3200" dirty="0" smtClean="0"/>
              <a:t>Lift </a:t>
            </a:r>
            <a:r>
              <a:rPr lang="en-US" altLang="zh-CN" sz="3200" dirty="0" smtClean="0"/>
              <a:t>size set for NR LDPC should follow</a:t>
            </a:r>
            <a:endParaRPr lang="en-US" altLang="zh-CN" sz="2400" dirty="0" smtClean="0"/>
          </a:p>
          <a:p>
            <a:pPr lvl="1">
              <a:lnSpc>
                <a:spcPct val="90000"/>
              </a:lnSpc>
            </a:pPr>
            <a:r>
              <a:rPr lang="en-US" altLang="zh-CN" sz="2400" dirty="0" smtClean="0"/>
              <a:t>z=c*2^d</a:t>
            </a:r>
            <a:r>
              <a:rPr lang="en-US" altLang="zh-CN" sz="2400" dirty="0" smtClean="0"/>
              <a:t>, where </a:t>
            </a:r>
            <a:r>
              <a:rPr lang="en-US" altLang="zh-CN" sz="2400" dirty="0" smtClean="0"/>
              <a:t>each </a:t>
            </a:r>
            <a:r>
              <a:rPr lang="en-US" altLang="zh-CN" sz="2400" dirty="0" smtClean="0"/>
              <a:t>value of </a:t>
            </a:r>
            <a:r>
              <a:rPr lang="en-US" altLang="zh-CN" sz="2400" dirty="0" smtClean="0"/>
              <a:t>d </a:t>
            </a:r>
            <a:r>
              <a:rPr lang="en-US" altLang="zh-CN" sz="2400" dirty="0" smtClean="0"/>
              <a:t>is taken from the set D=[</a:t>
            </a:r>
            <a:r>
              <a:rPr lang="en-US" altLang="zh-CN" sz="2400" dirty="0" smtClean="0"/>
              <a:t>0,1,2,3,4,5,6,7]</a:t>
            </a:r>
            <a:endParaRPr lang="en-US" altLang="zh-CN" sz="2400" dirty="0" smtClean="0"/>
          </a:p>
          <a:p>
            <a:pPr lvl="1">
              <a:lnSpc>
                <a:spcPct val="90000"/>
              </a:lnSpc>
            </a:pPr>
            <a:r>
              <a:rPr lang="en-US" altLang="zh-CN" sz="2400" dirty="0" smtClean="0"/>
              <a:t>Value of c</a:t>
            </a:r>
            <a:r>
              <a:rPr lang="en-US" altLang="zh-CN" sz="2400" dirty="0" smtClean="0"/>
              <a:t> </a:t>
            </a:r>
            <a:r>
              <a:rPr lang="en-US" altLang="zh-CN" sz="2400" dirty="0" smtClean="0"/>
              <a:t>is taken from the set </a:t>
            </a:r>
            <a:r>
              <a:rPr lang="en-US" altLang="zh-CN" sz="2400" dirty="0" smtClean="0"/>
              <a:t>C </a:t>
            </a:r>
            <a:r>
              <a:rPr lang="en-US" altLang="zh-CN" sz="2400" dirty="0" smtClean="0">
                <a:sym typeface="Symbol"/>
              </a:rPr>
              <a:t></a:t>
            </a:r>
            <a:r>
              <a:rPr lang="en-US" altLang="zh-CN" sz="2400" dirty="0" smtClean="0"/>
              <a:t> [1,2,3,4,5,6,7,8]</a:t>
            </a:r>
          </a:p>
          <a:p>
            <a:pPr>
              <a:lnSpc>
                <a:spcPct val="90000"/>
              </a:lnSpc>
            </a:pPr>
            <a:r>
              <a:rPr lang="en-US" altLang="zh-CN" dirty="0" smtClean="0"/>
              <a:t>FFS exact set for adoption</a:t>
            </a:r>
            <a:endParaRPr lang="en-US" altLang="zh-CN" dirty="0" smtClean="0"/>
          </a:p>
          <a:p>
            <a:pPr lvl="1">
              <a:lnSpc>
                <a:spcPct val="90000"/>
              </a:lnSpc>
            </a:pPr>
            <a:endParaRPr lang="en-US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Example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357298"/>
            <a:ext cx="8229600" cy="4525963"/>
          </a:xfrm>
        </p:spPr>
        <p:txBody>
          <a:bodyPr>
            <a:normAutofit/>
          </a:bodyPr>
          <a:lstStyle/>
          <a:p>
            <a:pPr lvl="1">
              <a:lnSpc>
                <a:spcPct val="90000"/>
              </a:lnSpc>
              <a:buNone/>
            </a:pPr>
            <a:r>
              <a:rPr lang="en-US" altLang="zh-CN" sz="2400" dirty="0" smtClean="0"/>
              <a:t>An example set of lift size candidates for evaluations </a:t>
            </a:r>
            <a:r>
              <a:rPr lang="en-US" altLang="zh-CN" sz="2400" dirty="0" smtClean="0"/>
              <a:t>C </a:t>
            </a:r>
            <a:r>
              <a:rPr lang="en-US" altLang="zh-CN" sz="2400" dirty="0" smtClean="0">
                <a:sym typeface="Symbol"/>
              </a:rPr>
              <a:t>=</a:t>
            </a:r>
            <a:r>
              <a:rPr lang="en-US" altLang="zh-CN" sz="2400" dirty="0" smtClean="0"/>
              <a:t>[4,5,6,7,8</a:t>
            </a:r>
            <a:r>
              <a:rPr lang="en-US" altLang="zh-CN" sz="2400" dirty="0" smtClean="0"/>
              <a:t>]</a:t>
            </a:r>
            <a:endParaRPr lang="en-US" altLang="zh-CN" sz="2400" dirty="0" smtClean="0"/>
          </a:p>
          <a:p>
            <a:pPr lvl="1">
              <a:lnSpc>
                <a:spcPct val="90000"/>
              </a:lnSpc>
              <a:buNone/>
            </a:pPr>
            <a:r>
              <a:rPr lang="en-US" sz="2400" dirty="0" smtClean="0"/>
              <a:t>[4 </a:t>
            </a:r>
            <a:r>
              <a:rPr lang="en-US" sz="2400" dirty="0" smtClean="0"/>
              <a:t>5 6 </a:t>
            </a:r>
            <a:r>
              <a:rPr lang="en-US" sz="2400" dirty="0" smtClean="0"/>
              <a:t>7 8 </a:t>
            </a:r>
            <a:r>
              <a:rPr lang="en-US" sz="2400" dirty="0" smtClean="0"/>
              <a:t>10 12 14 </a:t>
            </a:r>
            <a:r>
              <a:rPr lang="en-US" sz="2400" dirty="0" smtClean="0"/>
              <a:t>16 </a:t>
            </a:r>
            <a:r>
              <a:rPr lang="en-US" sz="2400" dirty="0" smtClean="0"/>
              <a:t>20 24 28 </a:t>
            </a:r>
            <a:r>
              <a:rPr lang="en-US" sz="2400" dirty="0" smtClean="0"/>
              <a:t>32 </a:t>
            </a:r>
            <a:r>
              <a:rPr lang="en-US" sz="2400" dirty="0" smtClean="0"/>
              <a:t>40 48 56 </a:t>
            </a:r>
            <a:r>
              <a:rPr lang="en-US" sz="2400" dirty="0" smtClean="0"/>
              <a:t>64 </a:t>
            </a:r>
            <a:r>
              <a:rPr lang="en-US" sz="2400" dirty="0" smtClean="0"/>
              <a:t>80 96 112 128 </a:t>
            </a:r>
            <a:r>
              <a:rPr lang="en-US" sz="2400" dirty="0" smtClean="0"/>
              <a:t>160 </a:t>
            </a:r>
            <a:r>
              <a:rPr lang="en-US" sz="2400" dirty="0" smtClean="0"/>
              <a:t>192 224 </a:t>
            </a:r>
            <a:r>
              <a:rPr lang="en-US" sz="2400" dirty="0" smtClean="0"/>
              <a:t>256 </a:t>
            </a:r>
            <a:r>
              <a:rPr lang="en-US" sz="2400" dirty="0" smtClean="0"/>
              <a:t>320 384 448 </a:t>
            </a:r>
            <a:r>
              <a:rPr lang="en-US" sz="2400" dirty="0" smtClean="0"/>
              <a:t>512 </a:t>
            </a:r>
            <a:r>
              <a:rPr lang="en-US" sz="2400" dirty="0" smtClean="0"/>
              <a:t>640 768 896 </a:t>
            </a:r>
            <a:r>
              <a:rPr lang="en-US" sz="2400" dirty="0" smtClean="0"/>
              <a:t>1024]</a:t>
            </a:r>
            <a:endParaRPr lang="en-US" altLang="zh-CN" sz="2400" dirty="0" smtClean="0"/>
          </a:p>
          <a:p>
            <a:pPr lvl="1">
              <a:lnSpc>
                <a:spcPct val="90000"/>
              </a:lnSpc>
            </a:pPr>
            <a:endParaRPr lang="en-US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6572</TotalTime>
  <Words>127</Words>
  <Application>Microsoft Office PowerPoint</Application>
  <PresentationFormat>On-screen Show (4:3)</PresentationFormat>
  <Paragraphs>16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LDPC lift size</vt:lpstr>
      <vt:lpstr>Proposal</vt:lpstr>
      <vt:lpstr>Example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ZTE</dc:creator>
  <cp:lastModifiedBy>ZTE</cp:lastModifiedBy>
  <cp:revision>238</cp:revision>
  <dcterms:created xsi:type="dcterms:W3CDTF">2006-08-16T00:00:00Z</dcterms:created>
  <dcterms:modified xsi:type="dcterms:W3CDTF">2017-01-19T16:21:09Z</dcterms:modified>
</cp:coreProperties>
</file>