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59" r:id="rId2"/>
    <p:sldId id="269" r:id="rId3"/>
  </p:sldIdLst>
  <p:sldSz cx="12192000" cy="6858000"/>
  <p:notesSz cx="6858000" cy="9144000"/>
  <p:embeddedFontLst>
    <p:embeddedFont>
      <p:font typeface="Ericsson Hilda" panose="00000500000000000000" pitchFamily="2" charset="0"/>
      <p:regular r:id="rId6"/>
      <p:bold r:id="rId7"/>
    </p:embeddedFont>
    <p:embeddedFont>
      <p:font typeface="Ericsson Hilda Light" panose="00000400000000000000" pitchFamily="2" charset="0"/>
      <p:regular r:id="rId8"/>
    </p:embeddedFont>
    <p:embeddedFont>
      <p:font typeface="Ericsson Technical Icons" panose="00000500000000000000" pitchFamily="2" charset="0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63C4FE-B328-4F29-A820-D575F37E869E}" v="51" dt="2019-02-26T16:54:12.4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67" autoAdjust="0"/>
    <p:restoredTop sz="93284" autoAdjust="0"/>
  </p:normalViewPr>
  <p:slideViewPr>
    <p:cSldViewPr snapToGrid="0" snapToObjects="1" showGuides="1">
      <p:cViewPr varScale="1">
        <p:scale>
          <a:sx n="103" d="100"/>
          <a:sy n="103" d="100"/>
        </p:scale>
        <p:origin x="106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handoutMaster" Target="handoutMasters/handoutMaster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ias Frenne" userId="e89336b8-6ce9-47e0-9d33-567cdc7d0af6" providerId="ADAL" clId="{86D37266-6EE7-4864-B682-777EB1F68BA5}"/>
    <pc:docChg chg="modSld">
      <pc:chgData name="Mattias Frenne" userId="e89336b8-6ce9-47e0-9d33-567cdc7d0af6" providerId="ADAL" clId="{86D37266-6EE7-4864-B682-777EB1F68BA5}" dt="2019-02-26T16:54:12.477" v="50" actId="20577"/>
      <pc:docMkLst>
        <pc:docMk/>
      </pc:docMkLst>
      <pc:sldChg chg="modSp">
        <pc:chgData name="Mattias Frenne" userId="e89336b8-6ce9-47e0-9d33-567cdc7d0af6" providerId="ADAL" clId="{86D37266-6EE7-4864-B682-777EB1F68BA5}" dt="2019-02-26T16:54:12.477" v="50" actId="20577"/>
        <pc:sldMkLst>
          <pc:docMk/>
          <pc:sldMk cId="2189475887" sldId="259"/>
        </pc:sldMkLst>
        <pc:spChg chg="mod">
          <ac:chgData name="Mattias Frenne" userId="e89336b8-6ce9-47e0-9d33-567cdc7d0af6" providerId="ADAL" clId="{86D37266-6EE7-4864-B682-777EB1F68BA5}" dt="2019-02-26T16:53:17.870" v="18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Mattias Frenne" userId="e89336b8-6ce9-47e0-9d33-567cdc7d0af6" providerId="ADAL" clId="{86D37266-6EE7-4864-B682-777EB1F68BA5}" dt="2019-02-26T16:54:12.477" v="50" actId="20577"/>
          <ac:spMkLst>
            <pc:docMk/>
            <pc:sldMk cId="2189475887" sldId="259"/>
            <ac:spMk id="3" creationId="{BB1DC945-4710-4796-AC34-0832F26E36A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R1-1903497</a:t>
            </a:r>
            <a:br>
              <a:rPr lang="en-US" dirty="0"/>
            </a:br>
            <a:r>
              <a:rPr lang="en-US" dirty="0"/>
              <a:t>Outcome of offline discussion for low PAPR RS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Agenda: 7.2.8.5</a:t>
            </a:r>
          </a:p>
          <a:p>
            <a:r>
              <a:rPr lang="en-US" dirty="0"/>
              <a:t>For: Decision</a:t>
            </a:r>
          </a:p>
          <a:p>
            <a:r>
              <a:rPr lang="en-US" dirty="0"/>
              <a:t>Tuesday February 26, 2019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808000"/>
                </a:highlight>
              </a:rPr>
              <a:t>Offline agreement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PUSCH DMRS with pi/2-BPSK modulation, two RRC parameters ScramblingID0 and ScramblingID1 can be configured by RRC as for CP-OFDM DMRS (16 bit per ID)</a:t>
            </a:r>
          </a:p>
          <a:p>
            <a:r>
              <a:rPr lang="en-US" dirty="0"/>
              <a:t>Used in </a:t>
            </a:r>
            <a:r>
              <a:rPr lang="en-US" dirty="0" err="1"/>
              <a:t>c</a:t>
            </a:r>
            <a:r>
              <a:rPr lang="en-US" baseline="-25000" dirty="0" err="1"/>
              <a:t>init</a:t>
            </a:r>
            <a:r>
              <a:rPr lang="en-US" dirty="0"/>
              <a:t> for length ≥30 as </a:t>
            </a:r>
            <a:r>
              <a:rPr lang="en-US" dirty="0" err="1"/>
              <a:t>n_ID</a:t>
            </a:r>
            <a:r>
              <a:rPr lang="en-US" dirty="0"/>
              <a:t>^{</a:t>
            </a:r>
            <a:r>
              <a:rPr lang="en-US" dirty="0" err="1"/>
              <a:t>n_SCID</a:t>
            </a:r>
            <a:r>
              <a:rPr lang="en-US" dirty="0"/>
              <a:t>=0}, </a:t>
            </a:r>
            <a:r>
              <a:rPr lang="en-US" dirty="0" err="1"/>
              <a:t>n_ID</a:t>
            </a:r>
            <a:r>
              <a:rPr lang="en-US" dirty="0"/>
              <a:t>^{</a:t>
            </a:r>
            <a:r>
              <a:rPr lang="en-US" dirty="0" err="1"/>
              <a:t>n_SCID</a:t>
            </a:r>
            <a:r>
              <a:rPr lang="en-US" dirty="0"/>
              <a:t>=1}</a:t>
            </a:r>
          </a:p>
          <a:p>
            <a:r>
              <a:rPr lang="en-US" dirty="0"/>
              <a:t>For length&lt;30, these parameters are used as N_ID^PUSCH is configured as either ScramblingID0 or ScramblingID1 depending on DCI</a:t>
            </a:r>
          </a:p>
          <a:p>
            <a:r>
              <a:rPr lang="en-US" dirty="0"/>
              <a:t>DCI indicates </a:t>
            </a:r>
            <a:r>
              <a:rPr lang="en-US" dirty="0" err="1"/>
              <a:t>n_SCID</a:t>
            </a:r>
            <a:r>
              <a:rPr lang="en-US" dirty="0"/>
              <a:t>={0,1} dynamically, without increasing DCI size to select the above parameter</a:t>
            </a:r>
          </a:p>
          <a:p>
            <a:pPr lvl="1"/>
            <a:r>
              <a:rPr lang="en-US" dirty="0"/>
              <a:t>Antenna port indication is re-used for </a:t>
            </a:r>
            <a:r>
              <a:rPr lang="en-US" dirty="0" err="1"/>
              <a:t>n_SCID</a:t>
            </a:r>
            <a:r>
              <a:rPr lang="en-US" dirty="0"/>
              <a:t> indication as follows:</a:t>
            </a:r>
          </a:p>
          <a:p>
            <a:pPr lvl="2"/>
            <a:r>
              <a:rPr lang="en-US" dirty="0"/>
              <a:t>DMRS port 1000 and 1002 are interpreted as port 1000 and 1002, respectively, with </a:t>
            </a:r>
            <a:r>
              <a:rPr lang="en-US" dirty="0" err="1"/>
              <a:t>n_SCID</a:t>
            </a:r>
            <a:r>
              <a:rPr lang="en-US" dirty="0"/>
              <a:t>=0</a:t>
            </a:r>
          </a:p>
          <a:p>
            <a:pPr lvl="2"/>
            <a:r>
              <a:rPr lang="en-US" dirty="0"/>
              <a:t>DMRS port 1001 and 1003 are interpreted as port 1000 and 1002, respectively, with </a:t>
            </a:r>
            <a:r>
              <a:rPr lang="en-US" dirty="0" err="1"/>
              <a:t>n_SCID</a:t>
            </a:r>
            <a:r>
              <a:rPr lang="en-US" dirty="0"/>
              <a:t>=1</a:t>
            </a:r>
          </a:p>
          <a:p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241</TotalTime>
  <Words>175</Words>
  <Application>Microsoft Office PowerPoint</Application>
  <PresentationFormat>Widescreen</PresentationFormat>
  <Paragraphs>18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Ericsson Hilda</vt:lpstr>
      <vt:lpstr>Ericsson Technical Icons</vt:lpstr>
      <vt:lpstr>Ericsson Hilda Light</vt:lpstr>
      <vt:lpstr>Arial</vt:lpstr>
      <vt:lpstr>PresentationTemplate2017</vt:lpstr>
      <vt:lpstr>R1-1903497 Outcome of offline discussion for low PAPR RS </vt:lpstr>
      <vt:lpstr>Offline agreement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Low PAPR RS offline</dc:title>
  <dc:creator>Mattias Frenne</dc:creator>
  <cp:keywords/>
  <dc:description/>
  <cp:lastModifiedBy>Mattias Frenne</cp:lastModifiedBy>
  <cp:revision>11</cp:revision>
  <dcterms:created xsi:type="dcterms:W3CDTF">2019-02-26T12:53:17Z</dcterms:created>
  <dcterms:modified xsi:type="dcterms:W3CDTF">2019-02-26T16:54:18Z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</Properties>
</file>