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56" r:id="rId2"/>
    <p:sldId id="276" r:id="rId3"/>
    <p:sldId id="275" r:id="rId4"/>
    <p:sldId id="27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2018-10-10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10/10/2018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590413" cy="2387600"/>
          </a:xfrm>
        </p:spPr>
        <p:txBody>
          <a:bodyPr>
            <a:normAutofit fontScale="90000"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Support of DL quality report in connected mode 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Ericsson, </a:t>
            </a:r>
            <a:r>
              <a:rPr lang="sv-SE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CMCC,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Qualcomm, LG, ZTE, Lenovo, Nokia, NSB, SoftBank, MediaTek, NTT Docomo, AT&amp;T, Sharp…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393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R1-1811681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94bis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Chengdu, China, October 8th – 12th, 2018</a:t>
            </a: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6.2.2.7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0B300-6EC3-4FFD-872A-F9B9A781A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AC6BD-DD58-4BEA-92AD-59C6C958C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atinLnBrk="0" hangingPunct="0"/>
            <a:r>
              <a:rPr lang="en-GB" b="1" dirty="0"/>
              <a:t>Working Assumption </a:t>
            </a:r>
            <a:r>
              <a:rPr lang="sv-SE" altLang="zh-CN" b="1" dirty="0"/>
              <a:t>in RAN1#94bis</a:t>
            </a:r>
            <a:endParaRPr lang="sv-SE" dirty="0"/>
          </a:p>
          <a:p>
            <a:pPr lvl="1" latinLnBrk="0" hangingPunct="0"/>
            <a:r>
              <a:rPr lang="en-GB" dirty="0"/>
              <a:t>For channel quality report in Msg3 on non-anchor access, UE performs the channel quality measurement on the carrier it monitors to receive Msg2 (i.e. RAR)</a:t>
            </a:r>
            <a:endParaRPr lang="sv-SE" dirty="0"/>
          </a:p>
          <a:p>
            <a:pPr lvl="1" latinLnBrk="0" hangingPunct="0"/>
            <a:r>
              <a:rPr lang="en-US" dirty="0"/>
              <a:t>FFS: Whether the UE performs measurement on other carriers</a:t>
            </a:r>
            <a:endParaRPr lang="sv-SE" dirty="0"/>
          </a:p>
          <a:p>
            <a:pPr latinLnBrk="0" hangingPunct="0"/>
            <a:endParaRPr lang="sv-SE" dirty="0"/>
          </a:p>
          <a:p>
            <a:pPr latinLnBrk="0" hangingPunct="0"/>
            <a:r>
              <a:rPr lang="sv-SE" dirty="0"/>
              <a:t>Several companies discusses t</a:t>
            </a:r>
            <a:r>
              <a:rPr lang="en-CA" dirty="0"/>
              <a:t>he limitations of only reporting </a:t>
            </a:r>
            <a:r>
              <a:rPr lang="en-US" dirty="0"/>
              <a:t>channel      quality in Msg3 on non-anchor access, UE performs the channel quality measurement on the carrier it monitors to receive Msg2.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861198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510BC7-9B1E-4D9C-ADFD-2A4743DD3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6EB41D-0A29-40BC-B2E9-7256A5252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atinLnBrk="0" hangingPunct="0"/>
            <a:r>
              <a:rPr lang="en-GB" dirty="0"/>
              <a:t>Due to the randomness of the UE choosing the NPRACH carrier, there is also a certain randomness when it comes to which DL carrier the UE should monitor for the RAR message.</a:t>
            </a:r>
          </a:p>
          <a:p>
            <a:pPr latinLnBrk="0" hangingPunct="0"/>
            <a:r>
              <a:rPr lang="en-US" dirty="0"/>
              <a:t>As both RRC reconfiguration and cross-carrier scheduling are not supported in NB-IoT, it is only possible to assign a DL carrier to a UE at RRC setup in msg4.</a:t>
            </a:r>
          </a:p>
          <a:p>
            <a:pPr latinLnBrk="0" hangingPunct="0"/>
            <a:r>
              <a:rPr lang="en-US" dirty="0"/>
              <a:t>Some DL non-anchor carriers can be turned on dynamically based on demands for connected mode communication without being configured as a RAR carrier.</a:t>
            </a:r>
          </a:p>
          <a:p>
            <a:endParaRPr lang="sv-SE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55634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/>
              <a:t>Proposals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56953" y="1101970"/>
            <a:ext cx="11205960" cy="5523274"/>
          </a:xfrm>
        </p:spPr>
        <p:txBody>
          <a:bodyPr>
            <a:normAutofit/>
          </a:bodyPr>
          <a:lstStyle/>
          <a:p>
            <a:pPr latinLnBrk="0"/>
            <a:r>
              <a:rPr lang="en-US" b="1" dirty="0"/>
              <a:t>Support DL quality report in connected mode for NB-IoT</a:t>
            </a:r>
          </a:p>
          <a:p>
            <a:pPr lvl="1" latinLnBrk="0"/>
            <a:r>
              <a:rPr lang="en-US" b="1" dirty="0"/>
              <a:t>The DL quality report in connected mode is based on the quality of the DL carrier the UE uses in connected mode.</a:t>
            </a:r>
          </a:p>
          <a:p>
            <a:pPr lvl="1" latinLnBrk="0"/>
            <a:r>
              <a:rPr lang="en-US" b="1" dirty="0"/>
              <a:t>RAN1 further discuss which metric(s) may be used for the reporting in connected mode. </a:t>
            </a:r>
          </a:p>
          <a:p>
            <a:pPr latinLnBrk="0"/>
            <a:endParaRPr lang="en-US" b="1" dirty="0"/>
          </a:p>
          <a:p>
            <a:pPr marL="0" indent="0" latinLnBrk="0">
              <a:buNone/>
            </a:pPr>
            <a:r>
              <a:rPr lang="en-US" b="1" dirty="0"/>
              <a:t>Note: This proposal can be implemented as part of the Rel-16 NB-IoT WI or as TEI-16.</a:t>
            </a:r>
          </a:p>
        </p:txBody>
      </p:sp>
    </p:spTree>
    <p:extLst>
      <p:ext uri="{BB962C8B-B14F-4D97-AF65-F5344CB8AC3E}">
        <p14:creationId xmlns:p14="http://schemas.microsoft.com/office/powerpoint/2010/main" val="1274779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3789</TotalTime>
  <Words>298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Calibri Light</vt:lpstr>
      <vt:lpstr>Times New Roman</vt:lpstr>
      <vt:lpstr>Office Theme</vt:lpstr>
      <vt:lpstr>WF on Support of DL quality report in connected mode in NB-IoT</vt:lpstr>
      <vt:lpstr>Background</vt:lpstr>
      <vt:lpstr>Background</vt:lpstr>
      <vt:lpstr>Proposals</vt:lpstr>
    </vt:vector>
  </TitlesOfParts>
  <Company>Intel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Yutao Sui</cp:lastModifiedBy>
  <cp:revision>282</cp:revision>
  <dcterms:created xsi:type="dcterms:W3CDTF">2017-02-14T13:23:58Z</dcterms:created>
  <dcterms:modified xsi:type="dcterms:W3CDTF">2018-10-10T09:13:17Z</dcterms:modified>
</cp:coreProperties>
</file>