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8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2" autoAdjust="0"/>
    <p:restoredTop sz="94660"/>
  </p:normalViewPr>
  <p:slideViewPr>
    <p:cSldViewPr snapToGrid="0">
      <p:cViewPr varScale="1">
        <p:scale>
          <a:sx n="88" d="100"/>
          <a:sy n="88" d="100"/>
        </p:scale>
        <p:origin x="84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783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8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21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27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38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22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70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39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61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520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743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1F6DA-D476-4FC6-8EE6-296FEC35F992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62418-9EA1-457C-9F71-00C82D9CE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29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br>
              <a:rPr lang="en-US" sz="4000" dirty="0"/>
            </a:br>
            <a:r>
              <a:rPr lang="en-US" sz="4000" dirty="0"/>
              <a:t>Formula for TBS Determination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69342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Ericsson, Samsung, ZTE, MediaTek, Nokia, NSB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402818" y="23319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R1-1721671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6233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#91</a:t>
            </a: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28</a:t>
            </a:r>
            <a:r>
              <a:rPr lang="en-US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Nov. – 1</a:t>
            </a:r>
            <a:r>
              <a:rPr lang="en-US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Dec. 2017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7.4.1.2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C176B-E040-4137-BAAA-D96D4D38E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and Nominal Code Rate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8B531E4-C9E0-4ECB-9550-7E5BBD705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6943" y="1920253"/>
            <a:ext cx="6570113" cy="416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98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8E736-C7A8-4107-9D9B-9A587DBC5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49A6B-7EA6-46E8-A6EE-3FB7AE43B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Formula 1A shows consistent scheduler flexibility for all Y values.</a:t>
            </a:r>
          </a:p>
          <a:p>
            <a:r>
              <a:rPr lang="en-US" dirty="0"/>
              <a:t>Formula 1B exhibits significant decrease in scheduler flexibility as Y increases.</a:t>
            </a:r>
          </a:p>
          <a:p>
            <a:r>
              <a:rPr lang="en-US" dirty="0"/>
              <a:t>Formula 1B produces TBS values that lead to effective coding rate &gt; 0.95</a:t>
            </a:r>
          </a:p>
          <a:p>
            <a:pPr lvl="1"/>
            <a:r>
              <a:rPr lang="en-US" dirty="0"/>
              <a:t>Formula 1A has coding rate always less than 0.95</a:t>
            </a:r>
          </a:p>
          <a:p>
            <a:r>
              <a:rPr lang="en-US" dirty="0"/>
              <a:t>Formula 1A leads to fewer cases where the nominal code rate is exceeded.</a:t>
            </a:r>
          </a:p>
        </p:txBody>
      </p:sp>
    </p:spTree>
    <p:extLst>
      <p:ext uri="{BB962C8B-B14F-4D97-AF65-F5344CB8AC3E}">
        <p14:creationId xmlns:p14="http://schemas.microsoft.com/office/powerpoint/2010/main" val="3080597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39769-698E-404D-A1B6-37A199EEF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D389D-FA89-4288-8704-D956B519C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Adopt Formula 1A for TBS determination.</a:t>
            </a:r>
          </a:p>
        </p:txBody>
      </p:sp>
    </p:spTree>
    <p:extLst>
      <p:ext uri="{BB962C8B-B14F-4D97-AF65-F5344CB8AC3E}">
        <p14:creationId xmlns:p14="http://schemas.microsoft.com/office/powerpoint/2010/main" val="4097778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BD709-1611-4B40-9317-4D7679E89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A7EA4-F6C0-4CC9-BDAC-7D9495E2A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highlight>
                  <a:srgbClr val="00FF00"/>
                </a:highlight>
              </a:rPr>
              <a:t>Agreement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If </a:t>
            </a:r>
            <a:r>
              <a:rPr lang="en-US" dirty="0" err="1"/>
              <a:t>Ninfo</a:t>
            </a:r>
            <a:r>
              <a:rPr lang="en-US" dirty="0"/>
              <a:t> &lt;= </a:t>
            </a:r>
            <a:r>
              <a:rPr lang="en-US" dirty="0" err="1"/>
              <a:t>Ninfo,threshold</a:t>
            </a:r>
            <a:endParaRPr lang="en-US" dirty="0"/>
          </a:p>
          <a:p>
            <a:pPr lvl="1"/>
            <a:r>
              <a:rPr lang="en-US" dirty="0"/>
              <a:t>	Use </a:t>
            </a:r>
            <a:r>
              <a:rPr lang="en-US" dirty="0" err="1"/>
              <a:t>Ninfo</a:t>
            </a:r>
            <a:r>
              <a:rPr lang="en-US" dirty="0"/>
              <a:t> to find the closest TBS value in a TBS look-up table that is not less than </a:t>
            </a:r>
            <a:r>
              <a:rPr lang="en-US" dirty="0" err="1"/>
              <a:t>Ninfo</a:t>
            </a:r>
            <a:r>
              <a:rPr lang="en-US" dirty="0"/>
              <a:t>;</a:t>
            </a:r>
          </a:p>
          <a:p>
            <a:pPr lvl="1"/>
            <a:r>
              <a:rPr lang="en-US" dirty="0"/>
              <a:t>else</a:t>
            </a:r>
          </a:p>
          <a:p>
            <a:pPr lvl="1"/>
            <a:r>
              <a:rPr lang="en-US" dirty="0"/>
              <a:t>	Use </a:t>
            </a:r>
            <a:r>
              <a:rPr lang="en-US" dirty="0" err="1"/>
              <a:t>Ninfo</a:t>
            </a:r>
            <a:r>
              <a:rPr lang="en-US" dirty="0"/>
              <a:t> as the input to the TBS formula to derive the TBS value.</a:t>
            </a:r>
          </a:p>
          <a:p>
            <a:pPr lvl="1"/>
            <a:r>
              <a:rPr lang="en-US" dirty="0"/>
              <a:t>End</a:t>
            </a:r>
          </a:p>
          <a:p>
            <a:pPr lvl="1"/>
            <a:r>
              <a:rPr lang="en-US" dirty="0" err="1"/>
              <a:t>Ninfo,threshold</a:t>
            </a:r>
            <a:r>
              <a:rPr lang="en-US" dirty="0"/>
              <a:t>  = 3824 (bits)</a:t>
            </a:r>
          </a:p>
          <a:p>
            <a:r>
              <a:rPr lang="en-US" dirty="0"/>
              <a:t>There are two proposed formulas for TBS determination: 1A and 1B</a:t>
            </a:r>
          </a:p>
          <a:p>
            <a:r>
              <a:rPr lang="en-US" dirty="0"/>
              <a:t>We compare the flexibility afforded the scheduler by each approach based on the number of explicit MCS entries available at each TBS per Y quantization value.</a:t>
            </a:r>
          </a:p>
          <a:p>
            <a:pPr lvl="1"/>
            <a:r>
              <a:rPr lang="en-US" dirty="0"/>
              <a:t>Y = [6, 12, 18, 36, 72, 108, 144]</a:t>
            </a:r>
          </a:p>
          <a:p>
            <a:pPr lvl="1"/>
            <a:r>
              <a:rPr lang="en-US" dirty="0"/>
              <a:t>Using 256-QAM LTE MCS table.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560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DFCA0-E1D2-40C6-9A5B-815FF4D84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 = 6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82D43DD-2FAF-46B8-8C61-982D1A3779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6943" y="1920253"/>
            <a:ext cx="6570113" cy="416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73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065AF-0D4E-4952-A9D3-7B32FA908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 = 12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4C2F6AF-4B2B-4006-AD4F-61FF9B560A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6943" y="1920253"/>
            <a:ext cx="6570113" cy="416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48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47D4E-63B8-47BC-BFCC-33D43FA45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 = 18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A1F1B55-0D69-4EBB-A1D0-73032C0B08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6943" y="1920253"/>
            <a:ext cx="6570113" cy="416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988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E5C8E-2EDD-46D8-8E3F-165453B2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 = 36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4646552-7A5D-4713-97DF-F086026E52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6943" y="1920253"/>
            <a:ext cx="6570113" cy="416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804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E5C8E-2EDD-46D8-8E3F-165453B2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 = 72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D9C7C0F-F72D-40ED-ADE1-1D041FBBEC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6943" y="1920253"/>
            <a:ext cx="6570113" cy="416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22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E5C8E-2EDD-46D8-8E3F-165453B2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 = 108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C504670-E380-403A-8C15-A3FBD48A42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6943" y="1920253"/>
            <a:ext cx="6570113" cy="416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69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E5C8E-2EDD-46D8-8E3F-165453B2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 = 144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AECCDE5-6355-4E19-8958-947EC3B74A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6943" y="1920253"/>
            <a:ext cx="6570113" cy="416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33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</TotalTime>
  <Words>142</Words>
  <Application>Microsoft Office PowerPoint</Application>
  <PresentationFormat>On-screen Show (4:3)</PresentationFormat>
  <Paragraphs>34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 Unicode MS</vt:lpstr>
      <vt:lpstr>Arial</vt:lpstr>
      <vt:lpstr>Calibri</vt:lpstr>
      <vt:lpstr>Calibri Light</vt:lpstr>
      <vt:lpstr>Office Theme</vt:lpstr>
      <vt:lpstr>Way Forward on  Formula for TBS Determination</vt:lpstr>
      <vt:lpstr>Background</vt:lpstr>
      <vt:lpstr>Y = 6</vt:lpstr>
      <vt:lpstr>Y = 12</vt:lpstr>
      <vt:lpstr>Y = 18</vt:lpstr>
      <vt:lpstr>Y = 36</vt:lpstr>
      <vt:lpstr>Y = 72</vt:lpstr>
      <vt:lpstr>Y = 108</vt:lpstr>
      <vt:lpstr>Y = 144</vt:lpstr>
      <vt:lpstr>Effective and Nominal Code Rate</vt:lpstr>
      <vt:lpstr>Observations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Gabi Sarkis</dc:creator>
  <cp:lastModifiedBy>Gabi Sarkis</cp:lastModifiedBy>
  <cp:revision>16</cp:revision>
  <dcterms:created xsi:type="dcterms:W3CDTF">2017-12-01T00:11:13Z</dcterms:created>
  <dcterms:modified xsi:type="dcterms:W3CDTF">2017-12-01T05:09:33Z</dcterms:modified>
</cp:coreProperties>
</file>