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301" r:id="rId3"/>
    <p:sldId id="302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11/28/2017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</a:t>
            </a:r>
            <a:r>
              <a:rPr lang="en-US" altLang="en-US" smtClean="0"/>
              <a:t>on V2X </a:t>
            </a:r>
            <a:r>
              <a:rPr lang="en-US" altLang="en-US" dirty="0" smtClean="0"/>
              <a:t>further latency reduction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</a:t>
            </a:r>
            <a:r>
              <a:rPr lang="en-US" altLang="zh-CN" smtClean="0"/>
              <a:t>, ITRI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#91					</a:t>
            </a:r>
            <a:r>
              <a:rPr lang="en-US" altLang="ko-KR" sz="1800" b="1" smtClean="0"/>
              <a:t> </a:t>
            </a:r>
            <a:r>
              <a:rPr lang="en-US" altLang="ko-KR" sz="1800" b="1" smtClean="0"/>
              <a:t>R1-1721141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Reno, USA, November 27-December 1,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6.2.3.5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In the approved 3GPP V2X Phase 2 based on LTE WID, one of the objective is latency reduction for V2X services:</a:t>
            </a:r>
            <a:endParaRPr lang="zh-CN" altLang="zh-CN" sz="2000" dirty="0" smtClean="0"/>
          </a:p>
          <a:p>
            <a:pPr lvl="0"/>
            <a:r>
              <a:rPr lang="en-US" altLang="zh-CN" sz="2000" i="1" dirty="0" smtClean="0"/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zh-CN" altLang="zh-CN" sz="2800" dirty="0" smtClean="0"/>
          </a:p>
          <a:p>
            <a:pPr lvl="1"/>
            <a:r>
              <a:rPr lang="en-US" altLang="zh-CN" sz="1800" i="1" dirty="0" smtClean="0"/>
              <a:t>Reduce the maximum time between packet arrival at Layer 1 and resource selected for transmission;</a:t>
            </a:r>
            <a:endParaRPr lang="zh-CN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altLang="zh-CN" sz="2400" dirty="0" smtClean="0"/>
              <a:t>Strive to achieve 10ms or less latency target for this WI</a:t>
            </a:r>
          </a:p>
          <a:p>
            <a:r>
              <a:rPr lang="en-US" altLang="zh-CN" sz="2400" dirty="0" smtClean="0"/>
              <a:t>Latency reduction enhancements for PC5 Mode 3 is supported to meet the same latency target as </a:t>
            </a:r>
            <a:r>
              <a:rPr lang="en-US" altLang="zh-CN" sz="2400" smtClean="0"/>
              <a:t>Mode 4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Microsoft Office PowerPoint</Application>
  <PresentationFormat>全屏显示(4:3)</PresentationFormat>
  <Paragraphs>14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V2X further latency reduction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2017-11-28T19:02:59Z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(3)SG5k++J13IopkdfIVgypsk6jHUQcuy2KwWivzsF2qYBMGj5SBud5JGFIVEYTFBMnqIzWDXgc
EMhzC8f/BaEz9cwnyQNlLDC/35d9rk3x9E1Mq5va+mwfm0KJowMBJ8y02r3vp4KKMO6R29Mx
E5j56DtjUWS1gODX/hjuyzyBU1rhQnJ3U6rQyunPpL7ePNrfpBJ+bnu/5mjAJKktM2huxHm3
oqE35n3mgXBROygtw8</vt:lpwstr>
  </property>
  <property fmtid="{D5CDD505-2E9C-101B-9397-08002B2CF9AE}" pid="9" name="_2015_ms_pID_7253431">
    <vt:lpwstr>uyJBNyQH6PmpMljf4PyJMulxL5KdlESvg0B8F4WpqV6o3Vkh8xjh7Y
ghnLBFCXGG58zKCKKHEZeDqNuulAwN3iCOxp7AJT7W3AFDtiEjIl7R9zNxihaC2gGdTCYu/+
7MUuGsaZMDHOG7ekVmGYCrhTq0JVozys3tGqMXJIX9TUGaXGghZRxvl3j+LR31jPOVq8GQTl
I2KVZrHAPyhMogPDm0YdxOKfDDV8xIDtU0rW</vt:lpwstr>
  </property>
  <property fmtid="{D5CDD505-2E9C-101B-9397-08002B2CF9AE}" pid="10" name="_2015_ms_pID_7253432">
    <vt:lpwstr>LA==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1511832330</vt:lpwstr>
  </property>
</Properties>
</file>