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73" r:id="rId3"/>
    <p:sldId id="27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82" autoAdjust="0"/>
    <p:restoredTop sz="91135" autoAdjust="0"/>
  </p:normalViewPr>
  <p:slideViewPr>
    <p:cSldViewPr>
      <p:cViewPr varScale="1">
        <p:scale>
          <a:sx n="78" d="100"/>
          <a:sy n="78" d="100"/>
        </p:scale>
        <p:origin x="96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E75CD5A4-DD09-494C-B82A-1F051DDBF4D1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E30573D-0F68-4152-94A5-7120315C23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8706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Also support by Panasonic, 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C27DB05-50E1-419D-B4CC-8768B150F03C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41844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AC18B0A-A481-47A4-9001-CE996E12CF87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20039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10F58-DE3E-471E-8890-D878A227A623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9E2F8-8874-4384-A3E1-5F4A84C05B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913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31171-61F3-4700-896B-8EBFE69A5C75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F013C-F878-4299-A290-E021527E00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1489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75BBD-D0AB-4791-8227-318CBD30AC4C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A1E89-36B0-455A-945B-8638686EE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617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5A157-E4CF-4D97-871C-E5C0107F7CFE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DFCDE-4707-4BDB-A677-0E31FAD273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5758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C63D4-F1BA-4532-94D5-5DE90ADB66A4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239A3-5CEF-4850-B733-09686E9FCE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7522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FCB74-FE57-4D10-965F-100C9107D64D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7882C-05B6-443D-ACE2-89C7D017D32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09856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A8F4-73B4-478D-9278-4082777E0C2D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2D1AC-E5D4-4266-BF51-F9B7FC1870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0590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31267-6D25-4FD8-A121-37CC90D28664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163B2-B6C5-4935-B550-1FA14B5F4F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344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9F79E-F9FA-40EF-BD83-CF0F3C1EE904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AE1C0-C46D-4B39-AD29-141FA364BE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7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EE6BF-6BB2-4D58-99C4-A7B0121AF9DB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35746-CF82-4AB6-AB56-2B787E487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7134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DE153-F03B-4F6E-8EDA-45312A2D8171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0554B-5005-42C7-8EE2-F6280E4EDE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3218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  <a:cs typeface="Arial" charset="0"/>
              </a:defRPr>
            </a:lvl1pPr>
          </a:lstStyle>
          <a:p>
            <a:pPr>
              <a:defRPr/>
            </a:pPr>
            <a:fld id="{4C33EE5F-A873-441B-BD6B-A94714BA1D1F}" type="datetimeFigureOut">
              <a:rPr lang="en-US" altLang="zh-CN"/>
              <a:pPr>
                <a:defRPr/>
              </a:pPr>
              <a:t>11/28/2017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  <a:cs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51E2CDB-BF5C-45CA-9EE2-E3233CEA6C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smtClean="0">
                <a:ea typeface="Calibri" panose="020F0502020204030204" pitchFamily="34" charset="0"/>
                <a:cs typeface="Calibri" panose="020F0502020204030204" pitchFamily="34" charset="0"/>
              </a:rPr>
              <a:t>WF on synchronization reference selection for sidelink CA</a:t>
            </a:r>
            <a:endParaRPr lang="en-US" altLang="zh-CN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33450" y="4038600"/>
            <a:ext cx="7277100" cy="20574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HiSilicon, ITRI, CATT, …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latin typeface="+mj-lt"/>
                <a:ea typeface="+mn-ea"/>
                <a:cs typeface="Arial" charset="0"/>
              </a:rPr>
              <a:t>3GPP TSG RAN WG1 Meeting #91 		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cs typeface="Arial" charset="0"/>
              </a:rPr>
              <a:t>Reno</a:t>
            </a:r>
            <a:r>
              <a:rPr lang="en-US" altLang="zh-CN" sz="2400" dirty="0">
                <a:cs typeface="Arial" charset="0"/>
              </a:rPr>
              <a:t>, USA, 27th  November – 1st December 2017</a:t>
            </a:r>
            <a:endParaRPr lang="zh-CN" altLang="zh-CN" sz="2400" dirty="0"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latin typeface="+mj-lt"/>
                <a:ea typeface="+mn-ea"/>
                <a:cs typeface="Arial" charset="0"/>
              </a:rPr>
              <a:t>AI: </a:t>
            </a:r>
            <a:r>
              <a:rPr lang="en-GB" altLang="zh-CN" sz="2400" dirty="0" smtClean="0"/>
              <a:t>6.2.3.1.2</a:t>
            </a:r>
            <a:r>
              <a:rPr lang="en-US" altLang="zh-CN" sz="2400" dirty="0" smtClean="0">
                <a:latin typeface="+mj-lt"/>
                <a:ea typeface="+mn-ea"/>
                <a:cs typeface="Arial" charset="0"/>
              </a:rPr>
              <a:t> 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391400" y="228600"/>
            <a:ext cx="14371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R1-1721129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At the last RAN1#90bis meeting, the following working assumption were reached for CA on the sidelink for V2X:</a:t>
            </a:r>
          </a:p>
          <a:p>
            <a:pPr lvl="1"/>
            <a:r>
              <a:rPr lang="en-US" altLang="zh-CN" dirty="0" smtClean="0"/>
              <a:t>From the transmitting UE perspective, a single synchronization reference is used for all aggregated carriers</a:t>
            </a:r>
          </a:p>
          <a:p>
            <a:pPr lvl="2"/>
            <a:r>
              <a:rPr lang="en-US" altLang="zh-CN" dirty="0" smtClean="0"/>
              <a:t>When a UE transmits multiple MAC PDUs on multiple carriers, timing on all transmission carriers is aligned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smtClean="0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Confirm the working assumption with the following clarification: </a:t>
            </a:r>
          </a:p>
          <a:p>
            <a:pPr lvl="1"/>
            <a:r>
              <a:rPr lang="en-US" altLang="zh-CN" dirty="0" smtClean="0"/>
              <a:t>From the transmitting UE perspective, a </a:t>
            </a:r>
            <a:r>
              <a:rPr lang="en-US" altLang="zh-CN" dirty="0" smtClean="0">
                <a:solidFill>
                  <a:srgbClr val="C00000"/>
                </a:solidFill>
              </a:rPr>
              <a:t>single</a:t>
            </a:r>
            <a:r>
              <a:rPr lang="en-US" altLang="zh-CN" dirty="0" smtClean="0"/>
              <a:t> synchronization reference is used for all aggregated carriers</a:t>
            </a:r>
          </a:p>
          <a:p>
            <a:pPr lvl="2"/>
            <a:r>
              <a:rPr lang="en-US" altLang="zh-CN" dirty="0" smtClean="0"/>
              <a:t>When a UE transmits multiple MAC PDUs on multiple carriers, timing on all transmission carriers is aligned</a:t>
            </a:r>
            <a:endParaRPr lang="zh-CN" altLang="en-US" dirty="0" smtClean="0"/>
          </a:p>
          <a:p>
            <a:pPr lvl="1"/>
            <a:r>
              <a:rPr lang="en-US" altLang="zh-CN" dirty="0" smtClean="0">
                <a:solidFill>
                  <a:srgbClr val="C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Note: the ‘single’ does not necessarily mean that SLSS is only transmitted on one carrier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11291</TotalTime>
  <Words>149</Words>
  <Application>Microsoft Office PowerPoint</Application>
  <PresentationFormat>全屏显示(4:3)</PresentationFormat>
  <Paragraphs>18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MS Mincho</vt:lpstr>
      <vt:lpstr>宋体</vt:lpstr>
      <vt:lpstr>Arial</vt:lpstr>
      <vt:lpstr>Calibri</vt:lpstr>
      <vt:lpstr>Times New Roman</vt:lpstr>
      <vt:lpstr>Office Theme</vt:lpstr>
      <vt:lpstr>WF on synchronization reference selection for sidelink CA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Lichao (Charlie, HiSilicon)</cp:lastModifiedBy>
  <cp:revision>528</cp:revision>
  <dcterms:created xsi:type="dcterms:W3CDTF">2016-02-10T21:48:49Z</dcterms:created>
  <dcterms:modified xsi:type="dcterms:W3CDTF">2017-11-28T18:23:54Z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(3)3GkJA0CcqnTI3u5mTiyITmeZfD1pN8zSRkMK2QwMCpbf0+yvpNsQ+BiB1FDYAo7jVGcnjLJ/
LIsXUlUG8YE9YjoUAGSPMroLMUwqAUph0dc/K8pzM/AupC/n0GVB7SbLttkb4nTRjbD6y3GN
borsPN4H0F5xQGoGW0DsP3zNzg9UKWRM8udYsKiHHAURO94Ld9OtiZHf9KtoHNrQTV7cXkPr
6bs+KqBtyxmaV22KWT</vt:lpwstr>
  </property>
  <property fmtid="{D5CDD505-2E9C-101B-9397-08002B2CF9AE}" pid="3" name="_2015_ms_pID_7253431">
    <vt:lpwstr>D1ZOiLgrggSmAXYVfKdI/iT8StpG3I+kqKrkLKntsVioJBrAJ02ZkN
4MFwFv1HZ+WWeGYkejIxg57UhQF+GVxLrDbOgHNCge/S5Pf/9AGQ9vyR1J+i3YsNNxu9NezR
n0Dm7zO3HOXW+lnW4w1hrmCCZ5Bu9ogpPzzL1GPQFJ9IHBH3Q9oLx5JAtX12keFcfUyGz6xD
QlhoyUfMXdDsiMpUPZFoCiy3xMz6H2k1ye1m</vt:lpwstr>
  </property>
  <property fmtid="{D5CDD505-2E9C-101B-9397-08002B2CF9AE}" pid="4" name="_2015_ms_pID_7253432">
    <vt:lpwstr>MLsfNS2kw3bGgnwTxAM3CavsnXPvDIlgF2vm
GOcju7XUp4HKcL9DtCqMaQ4kAKMzCC+F5Eo4NsAW0igbYNkM+W8=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2015_ms_pID_7253432_00">
    <vt:lpwstr>_2015_ms_pID_7253432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1494568328</vt:lpwstr>
  </property>
</Properties>
</file>