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sldIdLst>
    <p:sldId id="256" r:id="rId2"/>
    <p:sldId id="284" r:id="rId3"/>
    <p:sldId id="29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09" autoAdjust="0"/>
    <p:restoredTop sz="94660"/>
  </p:normalViewPr>
  <p:slideViewPr>
    <p:cSldViewPr>
      <p:cViewPr varScale="1">
        <p:scale>
          <a:sx n="72" d="100"/>
          <a:sy n="72" d="100"/>
        </p:scale>
        <p:origin x="1050" y="7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10/13/2017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10/13/2017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10/13/2017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10/13/2017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10/13/2017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10/13/2017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10/13/2017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kumimoji="1" lang="en-US" altLang="ja-JP" dirty="0"/>
              <a:t>WF on evaluation methodology of coverage extension</a:t>
            </a:r>
            <a:endParaRPr lang="en-US" dirty="0"/>
          </a:p>
        </p:txBody>
      </p:sp>
      <p:sp>
        <p:nvSpPr>
          <p:cNvPr id="3" name="Subtitle 2"/>
          <p:cNvSpPr>
            <a:spLocks noGrp="1"/>
          </p:cNvSpPr>
          <p:nvPr>
            <p:ph type="subTitle" idx="1"/>
          </p:nvPr>
        </p:nvSpPr>
        <p:spPr>
          <a:xfrm>
            <a:off x="1631504" y="4149080"/>
            <a:ext cx="8745016" cy="1489720"/>
          </a:xfrm>
        </p:spPr>
        <p:txBody>
          <a:bodyPr>
            <a:normAutofit/>
          </a:bodyPr>
          <a:lstStyle/>
          <a:p>
            <a:r>
              <a:rPr lang="en-US" dirty="0">
                <a:solidFill>
                  <a:schemeClr val="tx1"/>
                </a:solidFill>
              </a:rPr>
              <a:t>Ericsson, NTT DOCOMO, Nokia, NSB, Huawei, </a:t>
            </a:r>
            <a:r>
              <a:rPr lang="en-US" dirty="0" err="1">
                <a:solidFill>
                  <a:schemeClr val="tx1"/>
                </a:solidFill>
              </a:rPr>
              <a:t>HiSilicon</a:t>
            </a:r>
            <a:r>
              <a:rPr lang="en-US" dirty="0">
                <a:solidFill>
                  <a:schemeClr val="tx1"/>
                </a:solidFill>
              </a:rPr>
              <a:t>, ZTE, </a:t>
            </a:r>
            <a:r>
              <a:rPr lang="en-US" dirty="0" err="1">
                <a:solidFill>
                  <a:schemeClr val="tx1"/>
                </a:solidFill>
              </a:rPr>
              <a:t>Sanechips</a:t>
            </a:r>
            <a:endParaRPr lang="en-US" dirty="0">
              <a:solidFill>
                <a:schemeClr val="tx1"/>
              </a:solidFill>
            </a:endParaRPr>
          </a:p>
        </p:txBody>
      </p:sp>
      <p:sp>
        <p:nvSpPr>
          <p:cNvPr id="5" name="Rectangle 4"/>
          <p:cNvSpPr>
            <a:spLocks noChangeArrowheads="1"/>
          </p:cNvSpPr>
          <p:nvPr/>
        </p:nvSpPr>
        <p:spPr bwMode="auto">
          <a:xfrm>
            <a:off x="10146704" y="217765"/>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dirty="0">
                <a:latin typeface="Arial" charset="0"/>
              </a:rPr>
              <a:t>R1-1719030</a:t>
            </a:r>
            <a:endParaRPr lang="en-US" altLang="en-US" sz="1800" b="1" dirty="0">
              <a:latin typeface="Arial" charset="0"/>
            </a:endParaRPr>
          </a:p>
        </p:txBody>
      </p:sp>
      <p:sp>
        <p:nvSpPr>
          <p:cNvPr id="6" name="TextBox 4"/>
          <p:cNvSpPr txBox="1">
            <a:spLocks noChangeArrowheads="1"/>
          </p:cNvSpPr>
          <p:nvPr/>
        </p:nvSpPr>
        <p:spPr bwMode="auto">
          <a:xfrm>
            <a:off x="263352" y="174537"/>
            <a:ext cx="51396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t>3GPP TSG RAN WG1 Meeting #90bis</a:t>
            </a:r>
          </a:p>
          <a:p>
            <a:pPr>
              <a:spcBef>
                <a:spcPct val="0"/>
              </a:spcBef>
              <a:buNone/>
            </a:pPr>
            <a:r>
              <a:rPr lang="en-US" altLang="ja-JP" sz="1800" dirty="0"/>
              <a:t>Prague, CZ, 9th – 13th October 2017</a:t>
            </a:r>
          </a:p>
          <a:p>
            <a:pPr>
              <a:spcBef>
                <a:spcPct val="0"/>
              </a:spcBef>
              <a:buNone/>
            </a:pPr>
            <a:r>
              <a:rPr lang="en-US" altLang="ja-JP" sz="1800" dirty="0"/>
              <a:t>Agenda item 6.2.7.2</a:t>
            </a:r>
            <a:endParaRPr lang="ja-JP" alt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a:bodyPr>
          <a:lstStyle/>
          <a:p>
            <a:pPr hangingPunct="0">
              <a:spcBef>
                <a:spcPts val="2000"/>
              </a:spcBef>
            </a:pPr>
            <a:r>
              <a:rPr lang="en-US" sz="2000" dirty="0"/>
              <a:t>The objective of the study item is to study the ability for aerial vehicles to be served using LTE network deployments with base station antennas targeting terrestrial coverage, supporting Release 14 functionality (i.e. including active antennas and FD-MIMO)</a:t>
            </a:r>
          </a:p>
          <a:p>
            <a:pPr hangingPunct="0">
              <a:spcBef>
                <a:spcPts val="2000"/>
              </a:spcBef>
            </a:pPr>
            <a:r>
              <a:rPr lang="en-US" sz="2000" dirty="0"/>
              <a:t>Aerial UEs may experience low SINR due to interference from multiple neighbor cells </a:t>
            </a:r>
          </a:p>
          <a:p>
            <a:pPr hangingPunct="0">
              <a:spcBef>
                <a:spcPts val="2000"/>
              </a:spcBef>
            </a:pPr>
            <a:r>
              <a:rPr lang="en-US" sz="2000" dirty="0"/>
              <a:t>One potential solution is to utilize coverage extension to address the potential low SINR experienced by aerial UEs</a:t>
            </a:r>
          </a:p>
          <a:p>
            <a:pPr hangingPunct="0">
              <a:spcBef>
                <a:spcPts val="2000"/>
              </a:spcBef>
            </a:pPr>
            <a:r>
              <a:rPr lang="en-US" sz="2000" dirty="0"/>
              <a:t>Coverage extension has been evaluated by 3GPP under noise-limited scenario but not under interference-limited scenario</a:t>
            </a:r>
          </a:p>
          <a:p>
            <a:pPr hangingPunct="0">
              <a:spcBef>
                <a:spcPts val="2000"/>
              </a:spcBef>
            </a:pPr>
            <a:r>
              <a:rPr lang="en-US" sz="2000" dirty="0"/>
              <a:t>Interference is not the same as noise</a:t>
            </a:r>
          </a:p>
          <a:p>
            <a:endParaRPr lang="sv-SE" sz="2000" dirty="0"/>
          </a:p>
        </p:txBody>
      </p:sp>
    </p:spTree>
    <p:extLst>
      <p:ext uri="{BB962C8B-B14F-4D97-AF65-F5344CB8AC3E}">
        <p14:creationId xmlns:p14="http://schemas.microsoft.com/office/powerpoint/2010/main" val="3276788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a:t>
            </a:r>
          </a:p>
        </p:txBody>
      </p:sp>
      <p:sp>
        <p:nvSpPr>
          <p:cNvPr id="3" name="Content Placeholder 2"/>
          <p:cNvSpPr>
            <a:spLocks noGrp="1"/>
          </p:cNvSpPr>
          <p:nvPr>
            <p:ph idx="1"/>
          </p:nvPr>
        </p:nvSpPr>
        <p:spPr/>
        <p:txBody>
          <a:bodyPr>
            <a:normAutofit/>
          </a:bodyPr>
          <a:lstStyle/>
          <a:p>
            <a:pPr hangingPunct="0">
              <a:spcBef>
                <a:spcPts val="2000"/>
              </a:spcBef>
            </a:pPr>
            <a:r>
              <a:rPr lang="en-US" sz="3600" dirty="0"/>
              <a:t>For evaluation of coverage extension for aerial UEs, companies should state the interference margin used in the evaluation</a:t>
            </a:r>
            <a:endParaRPr lang="sv-SE" sz="3600" dirty="0"/>
          </a:p>
        </p:txBody>
      </p:sp>
    </p:spTree>
    <p:extLst>
      <p:ext uri="{BB962C8B-B14F-4D97-AF65-F5344CB8AC3E}">
        <p14:creationId xmlns:p14="http://schemas.microsoft.com/office/powerpoint/2010/main" val="4876820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161</Words>
  <Application>Microsoft Office PowerPoint</Application>
  <PresentationFormat>Widescreen</PresentationFormat>
  <Paragraphs>14</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ＭＳ Ｐゴシック</vt:lpstr>
      <vt:lpstr>Arial</vt:lpstr>
      <vt:lpstr>Calibri</vt:lpstr>
      <vt:lpstr>Office Theme</vt:lpstr>
      <vt:lpstr>WF on evaluation methodology of coverage extension</vt:lpstr>
      <vt:lpstr>Background</vt:lpstr>
      <vt:lpstr>Proposal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2017-10-13T07:49:14Z</dcterms:created>
  <dcterms:modified xsi:type="dcterms:W3CDTF">2017-10-13T07:49:22Z</dcterms:modified>
</cp:coreProperties>
</file>