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sldIdLst>
    <p:sldId id="256" r:id="rId2"/>
    <p:sldId id="279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29" autoAdjust="0"/>
    <p:restoredTop sz="96429" autoAdjust="0"/>
  </p:normalViewPr>
  <p:slideViewPr>
    <p:cSldViewPr>
      <p:cViewPr varScale="1">
        <p:scale>
          <a:sx n="79" d="100"/>
          <a:sy n="79" d="100"/>
        </p:scale>
        <p:origin x="-59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55D2893-B797-4E08-8C35-456DCF98ECDC}" type="datetimeFigureOut">
              <a:rPr lang="en-US" altLang="en-US"/>
              <a:pPr>
                <a:defRPr/>
              </a:pPr>
              <a:t>8/25/2017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D217F4CE-FA51-49B1-BBC3-5FC1B3F58E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4406842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A360F-8C63-4018-AF5E-7F8A54444D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469403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C3AF7-6225-4A67-9F10-3201A513E0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445715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0EC81-2A60-44F3-B41E-75BD600B8D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4288460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E17D9-7AE7-41FE-A99A-0BCC83FE0E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1861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514-58BF-42D7-937C-EE77497770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023611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942A5-0A25-45FD-B69A-765439338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767642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0205B-0D72-49F2-B052-1B4CD26049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739218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24FD2-46F3-4886-B496-86565E5197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11493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FF67-A1E2-4E32-9F1A-992F24DBB0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6345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3533-3368-445B-AAD0-C911663AE1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63330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408D0-0DEE-41A4-A27A-8E71CE7BEF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16180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27401B9B-2241-4B3C-829E-D9CFB61B36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z="4000" dirty="0" smtClean="0"/>
              <a:t>WF </a:t>
            </a:r>
            <a:r>
              <a:rPr lang="en-US" altLang="en-US" sz="4000" dirty="0" smtClean="0"/>
              <a:t>for Satoshi</a:t>
            </a:r>
            <a:endParaRPr lang="en-US" altLang="en-US" sz="4000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862013" y="39624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ZTE, Ericsson, Nokia, Nokia </a:t>
            </a:r>
            <a:r>
              <a:rPr lang="en-US" altLang="en-US" sz="2800" smtClean="0">
                <a:solidFill>
                  <a:schemeClr val="tx1"/>
                </a:solidFill>
              </a:rPr>
              <a:t>Shanghai Bell 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ko-KR" sz="2400" dirty="0" smtClean="0">
                <a:ea typeface="굴림" charset="-127"/>
              </a:rPr>
              <a:t>R1-</a:t>
            </a:r>
            <a:r>
              <a:rPr lang="en-US" altLang="ko-KR" sz="2400" dirty="0" smtClean="0"/>
              <a:t>1715245</a:t>
            </a:r>
            <a:endParaRPr lang="en-US" altLang="ko-KR" sz="2400" dirty="0">
              <a:ea typeface="굴림" charset="-127"/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F70A72-63CB-4AF4-A23B-9D5E7CCAA4AF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sp>
        <p:nvSpPr>
          <p:cNvPr id="8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664797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RAN1 </a:t>
            </a:r>
            <a:r>
              <a:rPr kumimoji="1" lang="en-US" altLang="ja-JP" sz="2000" dirty="0" smtClean="0"/>
              <a:t>#90</a:t>
            </a:r>
            <a:r>
              <a:rPr kumimoji="1" lang="en-US" altLang="ja-JP" sz="2000" dirty="0"/>
              <a:t>	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 smtClean="0"/>
              <a:t>Prague, Czech Republic</a:t>
            </a:r>
            <a:r>
              <a:rPr lang="en-GB" altLang="ko-KR" sz="2000" dirty="0" smtClean="0"/>
              <a:t> 21</a:t>
            </a:r>
            <a:r>
              <a:rPr lang="en-GB" altLang="ko-KR" sz="2000" baseline="30000" dirty="0" smtClean="0"/>
              <a:t>st</a:t>
            </a:r>
            <a:r>
              <a:rPr lang="en-GB" altLang="ko-KR" sz="2000" dirty="0" smtClean="0"/>
              <a:t> </a:t>
            </a:r>
            <a:r>
              <a:rPr lang="en-GB" altLang="ko-KR" sz="2000" dirty="0"/>
              <a:t>– </a:t>
            </a:r>
            <a:r>
              <a:rPr lang="en-GB" altLang="ko-KR" sz="2000" dirty="0" smtClean="0"/>
              <a:t>25</a:t>
            </a:r>
            <a:r>
              <a:rPr lang="en-GB" altLang="ko-KR" sz="2000" baseline="30000" dirty="0" smtClean="0"/>
              <a:t>th</a:t>
            </a:r>
            <a:r>
              <a:rPr lang="en-GB" altLang="ko-KR" sz="2000" dirty="0" smtClean="0"/>
              <a:t>  August </a:t>
            </a:r>
            <a:r>
              <a:rPr lang="en-GB" altLang="ko-KR" sz="2000" dirty="0"/>
              <a:t>2017</a:t>
            </a:r>
            <a:endParaRPr kumimoji="1" lang="en-US" altLang="ja-JP" sz="20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Agenda item: </a:t>
            </a:r>
            <a:r>
              <a:rPr kumimoji="1" lang="en-US" altLang="ja-JP" sz="2000" dirty="0" smtClean="0"/>
              <a:t>8</a:t>
            </a:r>
            <a:endParaRPr kumimoji="1" lang="ja-JP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60950"/>
          </a:xfrm>
        </p:spPr>
        <p:txBody>
          <a:bodyPr>
            <a:normAutofit/>
          </a:bodyPr>
          <a:lstStyle/>
          <a:p>
            <a:r>
              <a:rPr lang="en-US" altLang="ko-KR" sz="2200" dirty="0" smtClean="0"/>
              <a:t>RAN1 supports the following options for </a:t>
            </a:r>
            <a:r>
              <a:rPr lang="en-US" altLang="ko-KR" sz="2200" dirty="0" err="1" smtClean="0"/>
              <a:t>Mr</a:t>
            </a:r>
            <a:r>
              <a:rPr lang="en-US" altLang="ko-KR" sz="2200" dirty="0" smtClean="0"/>
              <a:t> Chairman.</a:t>
            </a:r>
          </a:p>
          <a:p>
            <a:pPr lvl="1"/>
            <a:r>
              <a:rPr lang="en-US" altLang="ko-KR" sz="1800" dirty="0" smtClean="0"/>
              <a:t>Option 1: More time with family</a:t>
            </a:r>
          </a:p>
          <a:p>
            <a:pPr lvl="1"/>
            <a:r>
              <a:rPr lang="en-US" altLang="ko-KR" sz="1800" dirty="0" smtClean="0"/>
              <a:t>Option 2: Karaoke</a:t>
            </a:r>
          </a:p>
          <a:p>
            <a:pPr lvl="1"/>
            <a:r>
              <a:rPr lang="en-US" altLang="ko-KR" sz="1800" dirty="0" smtClean="0"/>
              <a:t>Option 3: Tea (doc) ceremony in beautiful Japanese location</a:t>
            </a:r>
          </a:p>
          <a:p>
            <a:pPr lvl="1"/>
            <a:r>
              <a:rPr lang="en-US" altLang="ko-KR" sz="1800" dirty="0" smtClean="0"/>
              <a:t>Option 4: Combination of above options</a:t>
            </a:r>
          </a:p>
          <a:p>
            <a:pPr lvl="1"/>
            <a:r>
              <a:rPr lang="en-US" altLang="ko-KR" sz="1800" dirty="0" smtClean="0"/>
              <a:t>Option 5: Any other options </a:t>
            </a:r>
          </a:p>
          <a:p>
            <a:pPr lvl="1"/>
            <a:r>
              <a:rPr lang="en-US" altLang="ko-KR" sz="1800" dirty="0" smtClean="0"/>
              <a:t>Other options  beyond above five options are not precluded</a:t>
            </a:r>
          </a:p>
          <a:p>
            <a:pPr lvl="1"/>
            <a:r>
              <a:rPr lang="en-US" altLang="ko-KR" sz="1800" dirty="0" smtClean="0"/>
              <a:t>Combinations of above options including other options are not precluded</a:t>
            </a:r>
          </a:p>
          <a:p>
            <a:pPr lvl="1"/>
            <a:r>
              <a:rPr lang="en-US" altLang="ko-KR" sz="1800" dirty="0" err="1" smtClean="0"/>
              <a:t>Mr</a:t>
            </a:r>
            <a:r>
              <a:rPr lang="en-US" altLang="ko-KR" sz="1800" dirty="0" smtClean="0"/>
              <a:t> chairman should definitely </a:t>
            </a:r>
            <a:r>
              <a:rPr lang="en-US" altLang="ko-KR" sz="1800" dirty="0" err="1" smtClean="0"/>
              <a:t>downselect</a:t>
            </a:r>
            <a:r>
              <a:rPr lang="en-US" altLang="ko-KR" sz="1800" dirty="0" smtClean="0"/>
              <a:t> between at least above listed options before finalization of 3GPP release 42</a:t>
            </a:r>
            <a:endParaRPr lang="en-US" altLang="ko-KR" sz="1800" dirty="0" smtClean="0"/>
          </a:p>
          <a:p>
            <a:pPr lvl="1"/>
            <a:r>
              <a:rPr lang="en-US" altLang="ko-KR" sz="1800" dirty="0" smtClean="0"/>
              <a:t>FFS: Definition of time	</a:t>
            </a:r>
          </a:p>
          <a:p>
            <a:pPr lvl="1"/>
            <a:r>
              <a:rPr lang="en-US" altLang="ko-KR" sz="1800" dirty="0" smtClean="0"/>
              <a:t>FFS: Involvement in 3GPP </a:t>
            </a:r>
          </a:p>
          <a:p>
            <a:pPr lvl="1"/>
            <a:endParaRPr lang="en-US" altLang="ko-KR" sz="1800" dirty="0" smtClean="0"/>
          </a:p>
          <a:p>
            <a:r>
              <a:rPr lang="en-US" altLang="ko-KR" sz="2200" dirty="0" smtClean="0"/>
              <a:t>RAN1 thanks Satoshi for his great efforts and contributions!</a:t>
            </a:r>
            <a:endParaRPr lang="en-US" altLang="ko-KR" sz="22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70891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14305</TotalTime>
  <Words>111</Words>
  <Application>Microsoft Office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for Satoshi</vt:lpstr>
      <vt:lpstr>Proposal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 in PC5-based V2V</dc:title>
  <dc:creator>김은선/책임연구원/차세대표준(연)ACS팀(esun.kim@lge.com)</dc:creator>
  <cp:lastModifiedBy>JanJ</cp:lastModifiedBy>
  <cp:revision>638</cp:revision>
  <dcterms:created xsi:type="dcterms:W3CDTF">2014-02-12T17:53:51Z</dcterms:created>
  <dcterms:modified xsi:type="dcterms:W3CDTF">2017-08-25T09:32:07Z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