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7" r:id="rId3"/>
    <p:sldId id="270" r:id="rId4"/>
    <p:sldId id="26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phen Grant" initials="SG" lastIdx="16" clrIdx="0">
    <p:extLst/>
  </p:cmAuthor>
  <p:cmAuthor id="2" name="Yuichi Kakishima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71" autoAdjust="0"/>
    <p:restoredTop sz="91556" autoAdjust="0"/>
  </p:normalViewPr>
  <p:slideViewPr>
    <p:cSldViewPr snapToGrid="0" snapToObjects="1" showGuides="1">
      <p:cViewPr varScale="1">
        <p:scale>
          <a:sx n="84" d="100"/>
          <a:sy n="84" d="100"/>
        </p:scale>
        <p:origin x="-1480" y="-96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commentAuthors" Target="commentAuthors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8/24/17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8/24/17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Multiplexing of CSI-RS and CORESET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NTT DOCOMO, </a:t>
            </a:r>
            <a:r>
              <a:rPr lang="en-US" dirty="0" smtClean="0"/>
              <a:t>CATT, Huawei, </a:t>
            </a:r>
            <a:r>
              <a:rPr lang="en-US" dirty="0" err="1" smtClean="0"/>
              <a:t>HiSilicon</a:t>
            </a:r>
            <a:r>
              <a:rPr lang="en-US" dirty="0" smtClean="0"/>
              <a:t>, </a:t>
            </a:r>
            <a:r>
              <a:rPr lang="en-US" dirty="0" err="1"/>
              <a:t>InterDigital</a:t>
            </a:r>
            <a:r>
              <a:rPr lang="en-US" dirty="0" smtClean="0"/>
              <a:t>, </a:t>
            </a:r>
            <a:r>
              <a:rPr lang="en-US" smtClean="0"/>
              <a:t>LGE, Qualcomm</a:t>
            </a:r>
            <a:r>
              <a:rPr lang="en-US" dirty="0"/>
              <a:t>, </a:t>
            </a:r>
            <a:r>
              <a:rPr lang="en-US" dirty="0" smtClean="0"/>
              <a:t>ZTE, [Samsung</a:t>
            </a:r>
            <a:r>
              <a:rPr lang="en-US" smtClean="0"/>
              <a:t>, </a:t>
            </a:r>
            <a:r>
              <a:rPr lang="en-US" smtClean="0"/>
              <a:t>Ericsson]</a:t>
            </a:r>
            <a:r>
              <a:rPr lang="en-US" dirty="0" smtClean="0"/>
              <a:t>, </a:t>
            </a:r>
            <a:r>
              <a:rPr lang="mr-IN" dirty="0" smtClean="0"/>
              <a:t>…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</a:t>
            </a:r>
            <a:r>
              <a:rPr lang="da-DK" sz="2400" b="1" dirty="0" smtClean="0">
                <a:solidFill>
                  <a:srgbClr val="000000"/>
                </a:solidFill>
              </a:rPr>
              <a:t>17</a:t>
            </a:r>
            <a:r>
              <a:rPr lang="da-DK" sz="2400" b="1" dirty="0" smtClean="0"/>
              <a:t>15211</a:t>
            </a:r>
            <a:endParaRPr kumimoji="1" lang="ja-JP" alt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#90</a:t>
            </a:r>
          </a:p>
          <a:p>
            <a:r>
              <a:rPr kumimoji="1" lang="en-US" altLang="ja-JP" sz="2400" b="1" dirty="0"/>
              <a:t>Agenda item: 6.1.2.3.2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Discuss </a:t>
            </a:r>
            <a:r>
              <a:rPr lang="en-GB" dirty="0"/>
              <a:t>further offline from a UE perspective, whether NZP CSI-RS may or may not be in the same PDCCH OFDM symbol(s) containing a CORESET, taking into account interaction with BWP and/or CORESET related </a:t>
            </a:r>
            <a:r>
              <a:rPr lang="en-GB" dirty="0" smtClean="0"/>
              <a:t>configurations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284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UE’s perspective,</a:t>
            </a:r>
          </a:p>
          <a:p>
            <a:pPr lvl="1"/>
            <a:r>
              <a:rPr lang="en-US" dirty="0" smtClean="0"/>
              <a:t>For REs that is configured as a CORESET,</a:t>
            </a:r>
          </a:p>
          <a:p>
            <a:pPr lvl="2"/>
            <a:r>
              <a:rPr lang="en-US" dirty="0" smtClean="0"/>
              <a:t>NZP </a:t>
            </a:r>
            <a:r>
              <a:rPr lang="en-US" dirty="0"/>
              <a:t>CSI-RS is not </a:t>
            </a:r>
            <a:r>
              <a:rPr lang="en-US" dirty="0" smtClean="0"/>
              <a:t>multiplexed.</a:t>
            </a:r>
            <a:endParaRPr lang="en-US" dirty="0"/>
          </a:p>
          <a:p>
            <a:pPr lvl="1"/>
            <a:r>
              <a:rPr lang="en-US" dirty="0" smtClean="0"/>
              <a:t>For REs that is in the same OFDM symbol of configured CORESET but outside of the CORESET, </a:t>
            </a:r>
          </a:p>
          <a:p>
            <a:pPr lvl="2"/>
            <a:r>
              <a:rPr lang="en-US" dirty="0" smtClean="0"/>
              <a:t>FFS: </a:t>
            </a:r>
            <a:r>
              <a:rPr lang="en-US" dirty="0"/>
              <a:t>Whether </a:t>
            </a:r>
            <a:r>
              <a:rPr lang="en-US" dirty="0" smtClean="0"/>
              <a:t>NZP </a:t>
            </a:r>
            <a:r>
              <a:rPr lang="en-US" dirty="0"/>
              <a:t>CSI-RS can be </a:t>
            </a:r>
            <a:r>
              <a:rPr lang="en-US" dirty="0" smtClean="0"/>
              <a:t>multiplexed or not.</a:t>
            </a:r>
          </a:p>
        </p:txBody>
      </p:sp>
    </p:spTree>
    <p:extLst>
      <p:ext uri="{BB962C8B-B14F-4D97-AF65-F5344CB8AC3E}">
        <p14:creationId xmlns:p14="http://schemas.microsoft.com/office/powerpoint/2010/main" val="2497315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27490" y="2470345"/>
            <a:ext cx="3712025" cy="2107470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027490" y="3056528"/>
            <a:ext cx="837299" cy="1004886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CORESET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64789" y="2470345"/>
            <a:ext cx="2874726" cy="210747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23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</TotalTime>
  <Words>145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Multiplexing of CSI-RS and CORESET</vt:lpstr>
      <vt:lpstr>Background</vt:lpstr>
      <vt:lpstr>Proposals</vt:lpstr>
      <vt:lpstr>PowerPoint Presentation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100</cp:revision>
  <dcterms:created xsi:type="dcterms:W3CDTF">2016-11-14T18:00:12Z</dcterms:created>
  <dcterms:modified xsi:type="dcterms:W3CDTF">2017-08-24T15:52:06Z</dcterms:modified>
</cp:coreProperties>
</file>