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8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wx419120\AppData\Local\Microsoft\Windows\Temporary%20Internet%20Files\Content.Outlook\R1-170945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NZP CSI-RS for interference measurement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79104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Intel, Qualcomm, </a:t>
            </a:r>
            <a:r>
              <a:rPr lang="en-US" altLang="zh-CN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dirty="0" smtClean="0">
                <a:solidFill>
                  <a:schemeClr val="tx1"/>
                </a:solidFill>
              </a:rPr>
              <a:t>, vivo, </a:t>
            </a:r>
            <a:r>
              <a:rPr lang="en-US" altLang="zh-CN" dirty="0" smtClean="0">
                <a:solidFill>
                  <a:schemeClr val="tx1"/>
                </a:solidFill>
              </a:rPr>
              <a:t>Ericsson,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4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3GPP TSG RAN WG1 NR Ad Hoc Meeting</a:t>
            </a:r>
            <a:r>
              <a:rPr lang="en-GB" altLang="ko-KR" sz="1800" dirty="0" smtClean="0">
                <a:latin typeface="+mn-lt"/>
              </a:rPr>
              <a:t>				 </a:t>
            </a:r>
            <a:r>
              <a:rPr lang="en-US" altLang="zh-CN" sz="1800" dirty="0"/>
              <a:t>R1-1715194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latin typeface="+mn-lt"/>
              </a:rPr>
              <a:t>Prague, </a:t>
            </a:r>
            <a:r>
              <a:rPr lang="de-DE" altLang="zh-CN" sz="1800" dirty="0" smtClean="0">
                <a:latin typeface="+mn-lt"/>
              </a:rPr>
              <a:t>Czech </a:t>
            </a:r>
            <a:r>
              <a:rPr lang="en-US" altLang="zh-CN" sz="1800" dirty="0" smtClean="0">
                <a:latin typeface="+mn-lt"/>
              </a:rPr>
              <a:t>Republic</a:t>
            </a:r>
            <a:r>
              <a:rPr lang="de-DE" altLang="zh-CN" sz="1800" dirty="0" smtClean="0">
                <a:latin typeface="+mn-lt"/>
              </a:rPr>
              <a:t>, </a:t>
            </a:r>
            <a:r>
              <a:rPr lang="en-US" altLang="zh-CN" sz="1800" dirty="0" smtClean="0">
                <a:latin typeface="+mn-lt"/>
              </a:rPr>
              <a:t>21 – 25 August 2017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6.1.2.2.2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矩形 5"/>
          <p:cNvSpPr/>
          <p:nvPr/>
        </p:nvSpPr>
        <p:spPr>
          <a:xfrm>
            <a:off x="457200" y="1556792"/>
            <a:ext cx="804664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 pitchFamily="18" charset="0"/>
                <a:ea typeface="MS Mincho" panose="02020609040205080304" pitchFamily="49" charset="-128"/>
              </a:rPr>
              <a:t>At the </a:t>
            </a:r>
            <a:r>
              <a:rPr lang="en-US" altLang="zh-CN" sz="1600" dirty="0">
                <a:latin typeface="Times New Roman" panose="02020603050405020304" pitchFamily="18" charset="0"/>
              </a:rPr>
              <a:t>previous</a:t>
            </a:r>
            <a:r>
              <a:rPr lang="en-US" altLang="zh-CN" sz="1600" dirty="0">
                <a:latin typeface="Times New Roman" panose="02020603050405020304" pitchFamily="18" charset="0"/>
                <a:ea typeface="MS Mincho" panose="02020609040205080304" pitchFamily="49" charset="-128"/>
              </a:rPr>
              <a:t> meeting</a:t>
            </a:r>
            <a:r>
              <a:rPr lang="en-US" altLang="zh-CN" sz="1600" dirty="0">
                <a:latin typeface="Times New Roman" panose="02020603050405020304" pitchFamily="18" charset="0"/>
              </a:rPr>
              <a:t> (RAN1 #89), it was agreed as a working assumption that: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at least NZP CSI-RS based interference measurement 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select at least one of following scheme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Scheme-1: Estimation on NZP CSI-RS for channel estimation (by subtracting NZP CSI-RS from Rx signal)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Scheme-2: Emulation on NZP CSI-RS which is represented by multiplied value of channel and </a:t>
            </a:r>
            <a:r>
              <a:rPr lang="en-US" altLang="zh-CN" sz="1600" i="1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precoding</a:t>
            </a: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 matrix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Aim to conclude whether to support one of them or both in the next RAN1 meeting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or not to support signaling of power boosting for NZP CSI-RS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schemes are not precluded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 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or not support DM-RS based interference measurement, aim to decide in the next RAN1 meeting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are strongly encouraged to carry out analysis of the resulting overhead comparing NZP CSI-RS and DM-RS based approaches (e.g., as in contribution </a:t>
            </a:r>
            <a:r>
              <a:rPr lang="en-GB" altLang="zh-CN" sz="1600" i="1" u="sng" kern="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R1-1709452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For NZP CSI-RS based interference measurement, NR does not support the following:</a:t>
            </a:r>
          </a:p>
          <a:p>
            <a:pPr marL="1200150" lvl="3" indent="-342900"/>
            <a:r>
              <a:rPr lang="en-US" altLang="zh-CN" dirty="0" smtClean="0"/>
              <a:t>Estimation by UE of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matrix for interference</a:t>
            </a:r>
          </a:p>
          <a:p>
            <a:pPr marL="1200150" lvl="3" indent="-342900"/>
            <a:r>
              <a:rPr lang="en-US" altLang="zh-CN" dirty="0" smtClean="0"/>
              <a:t>Signaling by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of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matrix for interference</a:t>
            </a:r>
          </a:p>
          <a:p>
            <a:pPr marL="1200150" lvl="3" indent="-342900"/>
            <a:endParaRPr lang="en-US" altLang="zh-CN" dirty="0" smtClean="0"/>
          </a:p>
          <a:p>
            <a:pPr marL="1200150" lvl="3" indent="-34290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4567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7564</TotalTime>
  <Words>165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맑은 고딕</vt:lpstr>
      <vt:lpstr>MS Mincho</vt:lpstr>
      <vt:lpstr>宋体</vt:lpstr>
      <vt:lpstr>Arial</vt:lpstr>
      <vt:lpstr>Calibri</vt:lpstr>
      <vt:lpstr>Times New Roman</vt:lpstr>
      <vt:lpstr>Wingdings</vt:lpstr>
      <vt:lpstr>Office 主题</vt:lpstr>
      <vt:lpstr>WF on NZP CSI-RS for interference measurement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Zhangleiming (Roger)</cp:lastModifiedBy>
  <cp:revision>194</cp:revision>
  <dcterms:created xsi:type="dcterms:W3CDTF">2016-11-10T12:10:39Z</dcterms:created>
  <dcterms:modified xsi:type="dcterms:W3CDTF">2017-08-24T18:37:19Z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(3)pwpYBtSfuLgwQtVQ6HkI/c+j3BXGmoa4LG5y/LHWoP9uw/RIJOFIVzpkUkTZXJx200QcrX3J
1ms5yKqCMqlueuj6H2yiPCGqCyKP3idyd6ICQUvfJIqXUm4PTQgZ3GfLPXW7dMgddMKrKSon
HEA/MnugUCg1wiQzS6cMAlb12/eEzLkJgm4v/qW0ZtdgHb5UzfrSQy7grxHOtoD9wgmrkyCq
zcSWdzJivtCVi1CN/g</vt:lpwstr>
  </property>
  <property fmtid="{D5CDD505-2E9C-101B-9397-08002B2CF9AE}" pid="3" name="_2015_ms_pID_7253431">
    <vt:lpwstr>LdSF42VY3HuSFGIoLkGWWNC2wM4/xdFz7M3ESwDMoSoJlzh7kXi34C
1EzAt9Rnw6xOgXxaZ2S6SUAgA2D9deIqiMJYj+E36Ub65Drdr9B1b+H0ER2ufp8S8hCrIzK9
JcsLFUXKTeSWWFYQ2oFjbmvhktavencLzfiFuGySQZW89B1Xm646oBO+tcuxryh+IcXGCNAR
pF33x0veHH9Y15+nrkYm2X77cQj+vq8Rx1tD</vt:lpwstr>
  </property>
  <property fmtid="{D5CDD505-2E9C-101B-9397-08002B2CF9AE}" pid="4" name="_2015_ms_pID_7253432">
    <vt:lpwstr>Jw==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1503298061</vt:lpwstr>
  </property>
</Properties>
</file>