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oadcom" initials="Broad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4660"/>
  </p:normalViewPr>
  <p:slideViewPr>
    <p:cSldViewPr>
      <p:cViewPr varScale="1">
        <p:scale>
          <a:sx n="78" d="100"/>
          <a:sy n="78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channel access for Autonomous UL in </a:t>
            </a:r>
            <a:r>
              <a:rPr lang="en-US" altLang="ja-JP" dirty="0" err="1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fi-FI" altLang="ja-JP" dirty="0">
                <a:solidFill>
                  <a:schemeClr val="tx1"/>
                </a:solidFill>
              </a:rPr>
              <a:t>Nokia</a:t>
            </a:r>
            <a:r>
              <a:rPr lang="fi-FI" altLang="ja-JP" dirty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BlackBerry, </a:t>
            </a:r>
            <a:r>
              <a:rPr lang="fi-FI" altLang="ja-JP" dirty="0" err="1">
                <a:solidFill>
                  <a:schemeClr val="tx1"/>
                </a:solidFill>
              </a:rPr>
              <a:t>Broadcom</a:t>
            </a:r>
            <a:r>
              <a:rPr kumimoji="1" lang="fi-FI" altLang="ja-JP" dirty="0">
                <a:solidFill>
                  <a:schemeClr val="tx1"/>
                </a:solidFill>
              </a:rPr>
              <a:t>, Ericsson, Huawei, </a:t>
            </a:r>
            <a:r>
              <a:rPr kumimoji="1" lang="fi-FI" altLang="ja-JP" dirty="0" err="1">
                <a:solidFill>
                  <a:schemeClr val="tx1"/>
                </a:solidFill>
              </a:rPr>
              <a:t>HiSilicon</a:t>
            </a:r>
            <a:r>
              <a:rPr kumimoji="1" lang="fi-FI" altLang="ja-JP" dirty="0">
                <a:solidFill>
                  <a:schemeClr val="tx1"/>
                </a:solidFill>
              </a:rPr>
              <a:t>, Intel, LG </a:t>
            </a:r>
            <a:r>
              <a:rPr kumimoji="1" lang="fi-FI" altLang="ja-JP" dirty="0" err="1">
                <a:solidFill>
                  <a:schemeClr val="tx1"/>
                </a:solidFill>
              </a:rPr>
              <a:t>Electronics</a:t>
            </a:r>
            <a:r>
              <a:rPr kumimoji="1" lang="fi-FI" altLang="ja-JP" dirty="0">
                <a:solidFill>
                  <a:schemeClr val="tx1"/>
                </a:solidFill>
              </a:rPr>
              <a:t>, Nokia Shanghai Bell, Panasonic, </a:t>
            </a:r>
            <a:r>
              <a:rPr kumimoji="1" lang="fi-FI" altLang="ja-JP" dirty="0" err="1">
                <a:solidFill>
                  <a:schemeClr val="tx1"/>
                </a:solidFill>
              </a:rPr>
              <a:t>Qualcomm</a:t>
            </a:r>
            <a:r>
              <a:rPr kumimoji="1" lang="fi-FI" altLang="ja-JP" dirty="0">
                <a:solidFill>
                  <a:schemeClr val="tx1"/>
                </a:solidFill>
              </a:rPr>
              <a:t>, Samsung, WILUS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/>
              <a:t>3GPP TSG RAN WG1 Meeting #90	R1-1715191</a:t>
            </a:r>
            <a:endParaRPr lang="ja-JP" altLang="ja-JP" b="1" dirty="0"/>
          </a:p>
          <a:p>
            <a:r>
              <a:rPr lang="en-GB" altLang="ja-JP" b="1" dirty="0"/>
              <a:t>Prague, C</a:t>
            </a:r>
            <a:r>
              <a:rPr lang="en-GB" b="1" dirty="0"/>
              <a:t>zech Republic, </a:t>
            </a:r>
            <a:r>
              <a:rPr lang="en-GB" altLang="ja-JP" b="1" dirty="0"/>
              <a:t>21st – 25th Aug 2017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5.2.2.3.3</a:t>
            </a: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000" dirty="0"/>
              <a:t>Autonomous Uplink (AUL)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always use Type 1 Channel access (Cat4 LBT) to acquire the channel outside of the </a:t>
            </a:r>
            <a:r>
              <a:rPr lang="en-US" altLang="zh-CN" sz="2000" dirty="0" err="1"/>
              <a:t>eNodeB</a:t>
            </a:r>
            <a:r>
              <a:rPr lang="en-US" altLang="zh-CN" sz="2000" dirty="0"/>
              <a:t> acquired COT</a:t>
            </a:r>
          </a:p>
          <a:p>
            <a:pPr lvl="1"/>
            <a:r>
              <a:rPr lang="en-US" altLang="zh-CN" sz="1800" dirty="0"/>
              <a:t>For autonomous UL transmission based on CAT4 LBT, the channel access priority class is determined by the UE.</a:t>
            </a:r>
          </a:p>
          <a:p>
            <a:pPr lvl="2"/>
            <a:r>
              <a:rPr lang="en-US" altLang="zh-CN" sz="1400" dirty="0"/>
              <a:t>The priority class of the CAT4 LBT shall follow LBT priority class to traffic type mapping defined for LAA Rel-13 [36.300 section 5.7.1]</a:t>
            </a:r>
          </a:p>
          <a:p>
            <a:pPr lvl="2"/>
            <a:r>
              <a:rPr lang="en-US" altLang="zh-CN" sz="1400" dirty="0"/>
              <a:t>The multiplexing of data by the UE shall follow the corresponding eNB operation when transmitting DL data in a COT as specified in LAA Rel-13 [36.300 section 5.7.2]</a:t>
            </a:r>
          </a:p>
          <a:p>
            <a:pPr lvl="1"/>
            <a:r>
              <a:rPr lang="en-US" altLang="zh-CN" sz="1800" dirty="0"/>
              <a:t>The parameters of the CAT4 LBT shall be the same as those defined for Uplink Type 1 Channel access for </a:t>
            </a:r>
            <a:r>
              <a:rPr lang="en-US" altLang="zh-CN" sz="1800" dirty="0" err="1"/>
              <a:t>eLAA</a:t>
            </a:r>
            <a:r>
              <a:rPr lang="en-US" altLang="zh-CN" sz="1800" dirty="0"/>
              <a:t> [36.213, Table 15.2.1-1].</a:t>
            </a:r>
          </a:p>
          <a:p>
            <a:pPr lvl="1"/>
            <a:r>
              <a:rPr lang="en-US" sz="1800" dirty="0"/>
              <a:t>UE CW update procedure is the same as defined for Uplink Type 1 Channel access for </a:t>
            </a:r>
            <a:r>
              <a:rPr lang="en-US" sz="1800" dirty="0" err="1"/>
              <a:t>eLAA</a:t>
            </a:r>
            <a:r>
              <a:rPr lang="en-US" sz="1800" dirty="0"/>
              <a:t> [36.213, Section 15.2.2], except for possible availability of explicit HARQ feedback</a:t>
            </a:r>
          </a:p>
          <a:p>
            <a:pPr lvl="2"/>
            <a:r>
              <a:rPr lang="en-US" sz="1800" dirty="0"/>
              <a:t>FFS: UE CW update based on HARQ feedback</a:t>
            </a:r>
          </a:p>
          <a:p>
            <a:pPr lvl="1"/>
            <a:r>
              <a:rPr lang="en-US" sz="1800" dirty="0"/>
              <a:t>Additionally, a common UE CW is maintained for scheduled UL and AUL</a:t>
            </a:r>
          </a:p>
          <a:p>
            <a:pPr lvl="1"/>
            <a:r>
              <a:rPr lang="en-US" sz="1800" dirty="0"/>
              <a:t>FFS: AUL and SUL transmissions occurring back-to-back,  </a:t>
            </a:r>
          </a:p>
        </p:txBody>
      </p:sp>
    </p:spTree>
    <p:extLst>
      <p:ext uri="{BB962C8B-B14F-4D97-AF65-F5344CB8AC3E}">
        <p14:creationId xmlns:p14="http://schemas.microsoft.com/office/powerpoint/2010/main" val="1919228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/>
              <a:t>Proposals 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000" dirty="0"/>
              <a:t>One of the following options will be chosen:</a:t>
            </a:r>
          </a:p>
          <a:p>
            <a:r>
              <a:rPr lang="en-US" altLang="zh-CN" sz="2000" dirty="0"/>
              <a:t>Option 1: Autonomous Uplink in </a:t>
            </a:r>
            <a:r>
              <a:rPr lang="en-US" altLang="zh-CN" sz="2000" dirty="0" err="1"/>
              <a:t>FeLAA</a:t>
            </a:r>
            <a:r>
              <a:rPr lang="en-US" altLang="zh-CN" sz="2000" dirty="0"/>
              <a:t> shall not use Type 2 channel access (25us LBT) as a part of a shared COT acquired by the eNB. </a:t>
            </a:r>
          </a:p>
          <a:p>
            <a:r>
              <a:rPr lang="en-US" altLang="zh-CN" sz="2100" dirty="0"/>
              <a:t>Option 2: The </a:t>
            </a:r>
            <a:r>
              <a:rPr lang="en-US" altLang="zh-CN" sz="2100" dirty="0" err="1"/>
              <a:t>eNodeB</a:t>
            </a:r>
            <a:r>
              <a:rPr lang="en-US" altLang="zh-CN" sz="2100" dirty="0"/>
              <a:t> may allow AUL within the </a:t>
            </a:r>
            <a:r>
              <a:rPr lang="en-US" altLang="zh-CN" sz="2100" dirty="0" err="1"/>
              <a:t>eNodeB</a:t>
            </a:r>
            <a:r>
              <a:rPr lang="en-US" altLang="zh-CN" sz="2100" dirty="0"/>
              <a:t> acquired shared COT in subframes belonging to the UL subframes indicated with C-PDCCH. </a:t>
            </a:r>
          </a:p>
          <a:p>
            <a:pPr lvl="1"/>
            <a:r>
              <a:rPr lang="en-US" altLang="zh-CN" sz="1800" dirty="0"/>
              <a:t>All UL subframes indicated with  C-PDCCH within a single </a:t>
            </a:r>
            <a:r>
              <a:rPr lang="en-US" altLang="zh-CN" sz="1800" dirty="0" err="1"/>
              <a:t>eNodeB</a:t>
            </a:r>
            <a:r>
              <a:rPr lang="en-US" altLang="zh-CN" sz="1800" dirty="0"/>
              <a:t> acquired shared COT are contiguous*</a:t>
            </a:r>
          </a:p>
          <a:p>
            <a:pPr lvl="1"/>
            <a:r>
              <a:rPr lang="en-US" sz="1800" dirty="0"/>
              <a:t>AUL transmissions of a UE within the shared COT are contiguous*</a:t>
            </a:r>
            <a:endParaRPr lang="fi-FI" sz="1800" dirty="0"/>
          </a:p>
          <a:p>
            <a:pPr lvl="1"/>
            <a:r>
              <a:rPr lang="en-US" altLang="zh-CN" sz="1800" dirty="0"/>
              <a:t>Autonomous Uplink in </a:t>
            </a:r>
            <a:r>
              <a:rPr lang="en-US" altLang="zh-CN" sz="1800" dirty="0" err="1"/>
              <a:t>FeLAA</a:t>
            </a:r>
            <a:r>
              <a:rPr lang="en-US" altLang="zh-CN" sz="1800" dirty="0"/>
              <a:t> uses Type 2 channel access (25us LBT)</a:t>
            </a:r>
          </a:p>
          <a:p>
            <a:pPr lvl="1"/>
            <a:r>
              <a:rPr lang="en-US" altLang="zh-CN" sz="1800" dirty="0"/>
              <a:t>An AUL transmission started within the subframes belonging to the UL subframes indicated with C-PDCCH shall not continue beyond the last indicated UL subframe</a:t>
            </a:r>
          </a:p>
          <a:p>
            <a:pPr lvl="1"/>
            <a:r>
              <a:rPr lang="en-US" altLang="zh-CN" sz="1800" dirty="0"/>
              <a:t>DL-UL-DL switch is not allowed within a single COT</a:t>
            </a:r>
          </a:p>
          <a:p>
            <a:pPr lvl="1"/>
            <a:r>
              <a:rPr lang="en-US" altLang="zh-CN" sz="1800" dirty="0"/>
              <a:t>All subframes (both scheduled and AUL) belonging to the UL subframes indicated with C-PDCCH are counted towards </a:t>
            </a:r>
            <a:r>
              <a:rPr lang="en-US" altLang="zh-CN" sz="1800" dirty="0" err="1"/>
              <a:t>eNodeB</a:t>
            </a:r>
            <a:r>
              <a:rPr lang="en-US" altLang="zh-CN" sz="1800" dirty="0"/>
              <a:t> COT, irrespective of whether an UL transmission occurs or not</a:t>
            </a:r>
          </a:p>
          <a:p>
            <a:pPr lvl="1"/>
            <a:r>
              <a:rPr lang="en-US" altLang="zh-CN" sz="1800" dirty="0"/>
              <a:t>FFS: CW update at the eNB when there is no PDSCH transmission in the COT </a:t>
            </a:r>
          </a:p>
          <a:p>
            <a:pPr lvl="1"/>
            <a:endParaRPr lang="en-US" altLang="zh-CN" sz="1800" dirty="0"/>
          </a:p>
          <a:p>
            <a:pPr marL="457200" lvl="1" indent="0">
              <a:buNone/>
            </a:pPr>
            <a:r>
              <a:rPr lang="en-US" altLang="zh-CN" sz="1800" dirty="0"/>
              <a:t>* Short gaps (up to 2, FFS 3 symbols) between subframes are allowed similarly as in (e)LAA</a:t>
            </a:r>
          </a:p>
        </p:txBody>
      </p:sp>
    </p:spTree>
    <p:extLst>
      <p:ext uri="{BB962C8B-B14F-4D97-AF65-F5344CB8AC3E}">
        <p14:creationId xmlns:p14="http://schemas.microsoft.com/office/powerpoint/2010/main" val="263806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4699</TotalTime>
  <Words>456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ＭＳ Ｐゴシック</vt:lpstr>
      <vt:lpstr>SimSun</vt:lpstr>
      <vt:lpstr>Arial</vt:lpstr>
      <vt:lpstr>Calibri</vt:lpstr>
      <vt:lpstr>Office ​​テーマ</vt:lpstr>
      <vt:lpstr>WF on channel access for Autonomous UL in FeLAA</vt:lpstr>
      <vt:lpstr>Proposals (1)</vt:lpstr>
      <vt:lpstr>Proposals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2016-10-06T11:44:35Z</dcterms:created>
  <dcterms:modified xsi:type="dcterms:W3CDTF">2017-08-25T06:24:59Z</dcterms:modified>
</cp:coreProperties>
</file>