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7"/>
  </p:notesMasterIdLst>
  <p:sldIdLst>
    <p:sldId id="256" r:id="rId2"/>
    <p:sldId id="264" r:id="rId3"/>
    <p:sldId id="267" r:id="rId4"/>
    <p:sldId id="266" r:id="rId5"/>
    <p:sldId id="268"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5" d="100"/>
          <a:sy n="115" d="100"/>
        </p:scale>
        <p:origin x="114" y="102"/>
      </p:cViewPr>
      <p:guideLst/>
    </p:cSldViewPr>
  </p:slideViewPr>
  <p:notesTextViewPr>
    <p:cViewPr>
      <p:scale>
        <a:sx n="1" d="1"/>
        <a:sy n="1" d="1"/>
      </p:scale>
      <p:origin x="0" y="0"/>
    </p:cViewPr>
  </p:notesTextViewPr>
  <p:notesViewPr>
    <p:cSldViewPr snapToGrid="0">
      <p:cViewPr varScale="1">
        <p:scale>
          <a:sx n="92" d="100"/>
          <a:sy n="92" d="100"/>
        </p:scale>
        <p:origin x="3402"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30B786-1854-4308-93BE-3E9C7ADFDF76}" type="datetimeFigureOut">
              <a:rPr lang="ko-KR" altLang="en-US" smtClean="0"/>
              <a:t>17-08-24</a:t>
            </a:fld>
            <a:endParaRPr lang="ko-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08001C-B418-4887-9414-7D2E9C02AB92}" type="slidenum">
              <a:rPr lang="ko-KR" altLang="en-US" smtClean="0"/>
              <a:t>‹#›</a:t>
            </a:fld>
            <a:endParaRPr lang="ko-KR" altLang="en-US"/>
          </a:p>
        </p:txBody>
      </p:sp>
    </p:spTree>
    <p:extLst>
      <p:ext uri="{BB962C8B-B14F-4D97-AF65-F5344CB8AC3E}">
        <p14:creationId xmlns:p14="http://schemas.microsoft.com/office/powerpoint/2010/main" val="385739638"/>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ko-KR" altLang="en-US" smtClean="0"/>
              <a:t>마스터 제목 스타일 편집</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smtClean="0"/>
              <a:t>마스터 부제목 스타일 편집</a:t>
            </a:r>
            <a:endParaRPr lang="en-US" dirty="0"/>
          </a:p>
        </p:txBody>
      </p:sp>
      <p:sp>
        <p:nvSpPr>
          <p:cNvPr id="4" name="Date Placeholder 3"/>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8/24/2017</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411131077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Vertical Text Placeholder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8/24/2017</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19568334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ko-KR" altLang="en-US" smtClean="0"/>
              <a:t>마스터 제목 스타일 편집</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Date Placeholder 3"/>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8/24/2017</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14763546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lt"/>
              </a:defRPr>
            </a:lvl1pPr>
          </a:lstStyle>
          <a:p>
            <a:r>
              <a:rPr lang="ko-KR" altLang="en-US" smtClean="0"/>
              <a:t>마스터 제목 스타일 편집</a:t>
            </a:r>
            <a:endParaRPr lang="en-US" dirty="0"/>
          </a:p>
        </p:txBody>
      </p:sp>
      <p:sp>
        <p:nvSpPr>
          <p:cNvPr id="3" name="Content Placeholder 2"/>
          <p:cNvSpPr>
            <a:spLocks noGrp="1"/>
          </p:cNvSpPr>
          <p:nvPr>
            <p:ph idx="1"/>
          </p:nvPr>
        </p:nvSpPr>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Tree>
    <p:extLst>
      <p:ext uri="{BB962C8B-B14F-4D97-AF65-F5344CB8AC3E}">
        <p14:creationId xmlns:p14="http://schemas.microsoft.com/office/powerpoint/2010/main" val="149157954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ko-KR" altLang="en-US" smtClean="0"/>
              <a:t>마스터 제목 스타일 편집</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smtClean="0"/>
              <a:t>마스터 텍스트 스타일을 편집합니다</a:t>
            </a:r>
          </a:p>
        </p:txBody>
      </p:sp>
      <p:sp>
        <p:nvSpPr>
          <p:cNvPr id="4" name="Date Placeholder 3"/>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8/24/2017</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8797899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5" name="Date Placeholder 4"/>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8/24/2017</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40239827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ko-KR" altLang="en-US" smtClean="0"/>
              <a:t>마스터 제목 스타일 편집</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Content Placeholder 3"/>
          <p:cNvSpPr>
            <a:spLocks noGrp="1"/>
          </p:cNvSpPr>
          <p:nvPr>
            <p:ph sz="half" idx="2"/>
          </p:nvPr>
        </p:nvSpPr>
        <p:spPr>
          <a:xfrm>
            <a:off x="839788" y="2505075"/>
            <a:ext cx="5157787" cy="368458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Content Placeholder 5"/>
          <p:cNvSpPr>
            <a:spLocks noGrp="1"/>
          </p:cNvSpPr>
          <p:nvPr>
            <p:ph sz="quarter" idx="4"/>
          </p:nvPr>
        </p:nvSpPr>
        <p:spPr>
          <a:xfrm>
            <a:off x="6172200" y="2505075"/>
            <a:ext cx="5183188" cy="3684588"/>
          </a:xfrm>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7" name="Date Placeholder 6"/>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8/24/2017</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287703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smtClean="0"/>
              <a:t>마스터 제목 스타일 편집</a:t>
            </a:r>
            <a:endParaRPr lang="en-US" dirty="0"/>
          </a:p>
        </p:txBody>
      </p:sp>
      <p:sp>
        <p:nvSpPr>
          <p:cNvPr id="3" name="Date Placeholder 2"/>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8/24/2017</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22709446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8/24/2017</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432411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ko-KR" altLang="en-US" smtClean="0"/>
              <a:t>마스터 제목 스타일 편집</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smtClean="0"/>
              <a:t>마스터 텍스트 스타일을 편집합니다</a:t>
            </a:r>
          </a:p>
        </p:txBody>
      </p:sp>
      <p:sp>
        <p:nvSpPr>
          <p:cNvPr id="5" name="Date Placeholder 4"/>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8/24/2017</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40051728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ko-KR" altLang="en-US" smtClean="0"/>
              <a:t>마스터 제목 스타일 편집</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ko-KR" altLang="en-US" smtClean="0"/>
              <a:t>그림을 추가하려면 아이콘을 클릭하십시오</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smtClean="0"/>
              <a:t>마스터 텍스트 스타일을 편집합니다</a:t>
            </a:r>
          </a:p>
        </p:txBody>
      </p:sp>
      <p:sp>
        <p:nvSpPr>
          <p:cNvPr id="5" name="Date Placeholder 4"/>
          <p:cNvSpPr>
            <a:spLocks noGrp="1"/>
          </p:cNvSpPr>
          <p:nvPr>
            <p:ph type="dt" sz="half" idx="10"/>
          </p:nvPr>
        </p:nvSpPr>
        <p:spPr>
          <a:xfrm>
            <a:off x="556953" y="6356350"/>
            <a:ext cx="2743200" cy="365125"/>
          </a:xfrm>
          <a:prstGeom prst="rect">
            <a:avLst/>
          </a:prstGeom>
        </p:spPr>
        <p:txBody>
          <a:bodyPr/>
          <a:lstStyle/>
          <a:p>
            <a:fld id="{D1875A34-4BFD-4657-BB6D-A3683333EF79}" type="datetimeFigureOut">
              <a:rPr lang="en-US" smtClean="0"/>
              <a:t>8/24/2017</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891847" y="6356350"/>
            <a:ext cx="2743200" cy="365125"/>
          </a:xfrm>
          <a:prstGeom prst="rect">
            <a:avLst/>
          </a:prstGeom>
        </p:spPr>
        <p:txBody>
          <a:bodyPr/>
          <a:lstStyle/>
          <a:p>
            <a:fld id="{B2984F68-6BAB-4798-A9B4-25F4BC35EB8A}" type="slidenum">
              <a:rPr lang="en-US" smtClean="0"/>
              <a:t>‹#›</a:t>
            </a:fld>
            <a:endParaRPr lang="en-US"/>
          </a:p>
        </p:txBody>
      </p:sp>
    </p:spTree>
    <p:extLst>
      <p:ext uri="{BB962C8B-B14F-4D97-AF65-F5344CB8AC3E}">
        <p14:creationId xmlns:p14="http://schemas.microsoft.com/office/powerpoint/2010/main" val="3235915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6953" y="182245"/>
            <a:ext cx="11047614" cy="1006475"/>
          </a:xfrm>
          <a:prstGeom prst="rect">
            <a:avLst/>
          </a:prstGeom>
        </p:spPr>
        <p:txBody>
          <a:bodyPr vert="horz" lIns="91440" tIns="45720" rIns="91440" bIns="45720" rtlCol="0" anchor="ctr">
            <a:normAutofit/>
          </a:bodyPr>
          <a:lstStyle/>
          <a:p>
            <a:r>
              <a:rPr lang="ko-KR" altLang="en-US" smtClean="0"/>
              <a:t>마스터 제목 스타일 편집</a:t>
            </a:r>
            <a:endParaRPr lang="en-US" dirty="0"/>
          </a:p>
        </p:txBody>
      </p:sp>
      <p:sp>
        <p:nvSpPr>
          <p:cNvPr id="3" name="Text Placeholder 2"/>
          <p:cNvSpPr>
            <a:spLocks noGrp="1"/>
          </p:cNvSpPr>
          <p:nvPr>
            <p:ph type="body" idx="1"/>
          </p:nvPr>
        </p:nvSpPr>
        <p:spPr>
          <a:xfrm>
            <a:off x="556953" y="1296784"/>
            <a:ext cx="11047614" cy="5328459"/>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en-US" dirty="0"/>
          </a:p>
        </p:txBody>
      </p:sp>
    </p:spTree>
    <p:extLst>
      <p:ext uri="{BB962C8B-B14F-4D97-AF65-F5344CB8AC3E}">
        <p14:creationId xmlns:p14="http://schemas.microsoft.com/office/powerpoint/2010/main" val="148112340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39833" y="1122363"/>
            <a:ext cx="10590413" cy="2387600"/>
          </a:xfrm>
        </p:spPr>
        <p:txBody>
          <a:bodyPr>
            <a:normAutofit/>
          </a:bodyPr>
          <a:lstStyle/>
          <a:p>
            <a:pPr latinLnBrk="0"/>
            <a:r>
              <a:rPr lang="en-US">
                <a:latin typeface="Times New Roman" panose="02020603050405020304" pitchFamily="18" charset="0"/>
                <a:cs typeface="Times New Roman" panose="02020603050405020304" pitchFamily="18" charset="0"/>
              </a:rPr>
              <a:t>WF on UL/DL interlacing in TDD</a:t>
            </a:r>
            <a:endParaRPr lang="en-US"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739833" y="3602038"/>
            <a:ext cx="10590413" cy="1655762"/>
          </a:xfrm>
        </p:spPr>
        <p:txBody>
          <a:bodyPr>
            <a:normAutofit/>
          </a:bodyPr>
          <a:lstStyle/>
          <a:p>
            <a:r>
              <a:rPr lang="en-US" smtClean="0">
                <a:latin typeface="Times New Roman" panose="02020603050405020304" pitchFamily="18" charset="0"/>
                <a:cs typeface="Times New Roman" panose="02020603050405020304" pitchFamily="18" charset="0"/>
              </a:rPr>
              <a:t>LG Electronics, Ericsson, …</a:t>
            </a:r>
            <a:endParaRPr lang="en-US" dirty="0">
              <a:latin typeface="Times New Roman" panose="02020603050405020304" pitchFamily="18" charset="0"/>
              <a:cs typeface="Times New Roman" panose="02020603050405020304" pitchFamily="18" charset="0"/>
            </a:endParaRPr>
          </a:p>
        </p:txBody>
      </p:sp>
      <p:sp>
        <p:nvSpPr>
          <p:cNvPr id="4" name="TextBox 3"/>
          <p:cNvSpPr txBox="1"/>
          <p:nvPr/>
        </p:nvSpPr>
        <p:spPr>
          <a:xfrm>
            <a:off x="10967944" y="79465"/>
            <a:ext cx="1146468" cy="323165"/>
          </a:xfrm>
          <a:prstGeom prst="rect">
            <a:avLst/>
          </a:prstGeom>
          <a:noFill/>
        </p:spPr>
        <p:txBody>
          <a:bodyPr wrap="none" rtlCol="0">
            <a:spAutoFit/>
          </a:bodyPr>
          <a:lstStyle/>
          <a:p>
            <a:r>
              <a:rPr lang="en-US" sz="1500" smtClean="0">
                <a:latin typeface="Times New Roman" panose="02020603050405020304" pitchFamily="18" charset="0"/>
                <a:cs typeface="Times New Roman" panose="02020603050405020304" pitchFamily="18" charset="0"/>
              </a:rPr>
              <a:t>R1-1715091</a:t>
            </a:r>
            <a:endParaRPr lang="en-US" sz="1500" dirty="0">
              <a:latin typeface="Times New Roman" panose="02020603050405020304" pitchFamily="18" charset="0"/>
              <a:cs typeface="Times New Roman" panose="02020603050405020304" pitchFamily="18" charset="0"/>
            </a:endParaRPr>
          </a:p>
        </p:txBody>
      </p:sp>
      <p:sp>
        <p:nvSpPr>
          <p:cNvPr id="5" name="TextBox 4"/>
          <p:cNvSpPr txBox="1"/>
          <p:nvPr/>
        </p:nvSpPr>
        <p:spPr>
          <a:xfrm>
            <a:off x="24939" y="24939"/>
            <a:ext cx="4289366" cy="715581"/>
          </a:xfrm>
          <a:prstGeom prst="rect">
            <a:avLst/>
          </a:prstGeom>
          <a:noFill/>
        </p:spPr>
        <p:txBody>
          <a:bodyPr wrap="square" rtlCol="0">
            <a:spAutoFit/>
          </a:bodyPr>
          <a:lstStyle/>
          <a:p>
            <a:r>
              <a:rPr lang="en-US" sz="1350" b="1">
                <a:latin typeface="Times New Roman" panose="02020603050405020304" pitchFamily="18" charset="0"/>
                <a:cs typeface="Times New Roman" panose="02020603050405020304" pitchFamily="18" charset="0"/>
              </a:rPr>
              <a:t>3GPP TSG RAN WG1 Meeting #90</a:t>
            </a:r>
          </a:p>
          <a:p>
            <a:r>
              <a:rPr lang="en-US" sz="1350" b="1">
                <a:latin typeface="Times New Roman" panose="02020603050405020304" pitchFamily="18" charset="0"/>
                <a:cs typeface="Times New Roman" panose="02020603050405020304" pitchFamily="18" charset="0"/>
              </a:rPr>
              <a:t>Prague, Czech Republic, 21th – 25th August 2017</a:t>
            </a:r>
          </a:p>
          <a:p>
            <a:r>
              <a:rPr lang="en-US" sz="1350">
                <a:latin typeface="Times New Roman" panose="02020603050405020304" pitchFamily="18" charset="0"/>
                <a:cs typeface="Times New Roman" panose="02020603050405020304" pitchFamily="18" charset="0"/>
              </a:rPr>
              <a:t>Agenda item 5.2.7.6.3</a:t>
            </a:r>
          </a:p>
        </p:txBody>
      </p:sp>
    </p:spTree>
    <p:extLst>
      <p:ext uri="{BB962C8B-B14F-4D97-AF65-F5344CB8AC3E}">
        <p14:creationId xmlns:p14="http://schemas.microsoft.com/office/powerpoint/2010/main" val="36302654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a:t>Background</a:t>
            </a:r>
            <a:endParaRPr lang="ko-KR" altLang="en-US"/>
          </a:p>
        </p:txBody>
      </p:sp>
      <p:sp>
        <p:nvSpPr>
          <p:cNvPr id="3" name="내용 개체 틀 2"/>
          <p:cNvSpPr>
            <a:spLocks noGrp="1"/>
          </p:cNvSpPr>
          <p:nvPr>
            <p:ph idx="1"/>
          </p:nvPr>
        </p:nvSpPr>
        <p:spPr/>
        <p:txBody>
          <a:bodyPr>
            <a:normAutofit/>
          </a:bodyPr>
          <a:lstStyle/>
          <a:p>
            <a:r>
              <a:rPr lang="en-US" altLang="ko-KR" smtClean="0"/>
              <a:t>In FDD, DL and UL transmissions will not be scheduled in parallel, i.e. if a DL transmission has been scheduled an UL transmission shall not be scheduled until HARQ </a:t>
            </a:r>
            <a:r>
              <a:rPr lang="en-US" altLang="ko-KR"/>
              <a:t>RTT Timer of the DL HARQ process has expired (and vice versa</a:t>
            </a:r>
            <a:r>
              <a:rPr lang="en-US" altLang="ko-KR" smtClean="0"/>
              <a:t>).</a:t>
            </a:r>
            <a:endParaRPr lang="en-US" altLang="ko-KR" i="1" smtClean="0"/>
          </a:p>
        </p:txBody>
      </p:sp>
      <p:pic>
        <p:nvPicPr>
          <p:cNvPr id="76" name="그림 75"/>
          <p:cNvPicPr>
            <a:picLocks noChangeAspect="1"/>
          </p:cNvPicPr>
          <p:nvPr/>
        </p:nvPicPr>
        <p:blipFill>
          <a:blip r:embed="rId2"/>
          <a:stretch>
            <a:fillRect/>
          </a:stretch>
        </p:blipFill>
        <p:spPr>
          <a:xfrm>
            <a:off x="1214309" y="3017520"/>
            <a:ext cx="5292398" cy="1219518"/>
          </a:xfrm>
          <a:prstGeom prst="rect">
            <a:avLst/>
          </a:prstGeom>
        </p:spPr>
      </p:pic>
      <p:pic>
        <p:nvPicPr>
          <p:cNvPr id="89" name="그림 88"/>
          <p:cNvPicPr>
            <a:picLocks noChangeAspect="1"/>
          </p:cNvPicPr>
          <p:nvPr/>
        </p:nvPicPr>
        <p:blipFill>
          <a:blip r:embed="rId3"/>
          <a:stretch>
            <a:fillRect/>
          </a:stretch>
        </p:blipFill>
        <p:spPr>
          <a:xfrm>
            <a:off x="7164062" y="3017520"/>
            <a:ext cx="3635104" cy="1219518"/>
          </a:xfrm>
          <a:prstGeom prst="rect">
            <a:avLst/>
          </a:prstGeom>
        </p:spPr>
      </p:pic>
    </p:spTree>
    <p:extLst>
      <p:ext uri="{BB962C8B-B14F-4D97-AF65-F5344CB8AC3E}">
        <p14:creationId xmlns:p14="http://schemas.microsoft.com/office/powerpoint/2010/main" val="17087670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a:t>Background</a:t>
            </a:r>
            <a:endParaRPr lang="ko-KR" altLang="en-US"/>
          </a:p>
        </p:txBody>
      </p:sp>
      <p:sp>
        <p:nvSpPr>
          <p:cNvPr id="3" name="내용 개체 틀 2"/>
          <p:cNvSpPr>
            <a:spLocks noGrp="1"/>
          </p:cNvSpPr>
          <p:nvPr>
            <p:ph idx="1"/>
          </p:nvPr>
        </p:nvSpPr>
        <p:spPr/>
        <p:txBody>
          <a:bodyPr/>
          <a:lstStyle/>
          <a:p>
            <a:r>
              <a:rPr lang="en-US" altLang="ko-KR" smtClean="0"/>
              <a:t>In TDD, </a:t>
            </a:r>
          </a:p>
          <a:p>
            <a:pPr lvl="1"/>
            <a:r>
              <a:rPr lang="en-GB" altLang="ko-KR" smtClean="0"/>
              <a:t>downlink </a:t>
            </a:r>
            <a:r>
              <a:rPr lang="en-GB" altLang="ko-KR"/>
              <a:t>and uplink subframe are placed in a staggered way every 5msec or </a:t>
            </a:r>
            <a:r>
              <a:rPr lang="en-GB" altLang="ko-KR" smtClean="0"/>
              <a:t>10msec.</a:t>
            </a:r>
          </a:p>
          <a:p>
            <a:pPr lvl="1"/>
            <a:r>
              <a:rPr lang="en-GB" altLang="ko-KR" smtClean="0"/>
              <a:t>the </a:t>
            </a:r>
            <a:r>
              <a:rPr lang="en-GB" altLang="ko-KR"/>
              <a:t>number of consecutive downlink subframs between two discontinuous uplink subframes is not sufficient time for UE to save power consumption by turning off and on its power taking into account the practical amount of time for ramping down and </a:t>
            </a:r>
            <a:r>
              <a:rPr lang="en-GB" altLang="ko-KR" smtClean="0"/>
              <a:t>up.</a:t>
            </a:r>
          </a:p>
        </p:txBody>
      </p:sp>
    </p:spTree>
    <p:extLst>
      <p:ext uri="{BB962C8B-B14F-4D97-AF65-F5344CB8AC3E}">
        <p14:creationId xmlns:p14="http://schemas.microsoft.com/office/powerpoint/2010/main" val="42795401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a:t>Proposals</a:t>
            </a:r>
            <a:endParaRPr lang="ko-KR" altLang="en-US"/>
          </a:p>
        </p:txBody>
      </p:sp>
      <p:sp>
        <p:nvSpPr>
          <p:cNvPr id="3" name="내용 개체 틀 2"/>
          <p:cNvSpPr>
            <a:spLocks noGrp="1"/>
          </p:cNvSpPr>
          <p:nvPr>
            <p:ph idx="1"/>
          </p:nvPr>
        </p:nvSpPr>
        <p:spPr/>
        <p:txBody>
          <a:bodyPr>
            <a:normAutofit lnSpcReduction="10000"/>
          </a:bodyPr>
          <a:lstStyle/>
          <a:p>
            <a:r>
              <a:rPr lang="en-US" altLang="ko-KR" smtClean="0"/>
              <a:t>In </a:t>
            </a:r>
            <a:r>
              <a:rPr lang="en-US" altLang="ko-KR"/>
              <a:t>TDD NB-IoT, DL and UL HARQ can be scheduled in parallel.</a:t>
            </a:r>
          </a:p>
          <a:p>
            <a:pPr lvl="1"/>
            <a:r>
              <a:rPr lang="en-US" altLang="ko-KR" smtClean="0"/>
              <a:t>UE </a:t>
            </a:r>
            <a:r>
              <a:rPr lang="en-US" altLang="ko-KR"/>
              <a:t>can expect NPDCCH for PDSCH </a:t>
            </a:r>
            <a:r>
              <a:rPr lang="en-US" altLang="ko-KR" smtClean="0"/>
              <a:t>scheduling before </a:t>
            </a:r>
            <a:r>
              <a:rPr lang="en-US" altLang="ko-KR"/>
              <a:t>completion of HARQ process for a PUSCH transmission.</a:t>
            </a:r>
          </a:p>
          <a:p>
            <a:pPr lvl="1"/>
            <a:r>
              <a:rPr lang="en-US" altLang="ko-KR" smtClean="0"/>
              <a:t>UE </a:t>
            </a:r>
            <a:r>
              <a:rPr lang="en-US" altLang="ko-KR"/>
              <a:t>can expect NPDCCH for PUSCH scheduling before completion of HARQ process for a PDSCH reception</a:t>
            </a:r>
            <a:r>
              <a:rPr lang="en-US" altLang="ko-KR" smtClean="0"/>
              <a:t>.</a:t>
            </a:r>
          </a:p>
          <a:p>
            <a:pPr lvl="1"/>
            <a:r>
              <a:rPr lang="en-US" altLang="ko-KR" smtClean="0"/>
              <a:t>UE </a:t>
            </a:r>
            <a:r>
              <a:rPr lang="en-US" altLang="ko-KR"/>
              <a:t>can receive a NPDSCH in DL subframes before completion of a NPUSCH transmission in UL subframes.</a:t>
            </a:r>
          </a:p>
          <a:p>
            <a:pPr lvl="1"/>
            <a:r>
              <a:rPr lang="en-US" altLang="ko-KR" smtClean="0"/>
              <a:t>UE </a:t>
            </a:r>
            <a:r>
              <a:rPr lang="en-US" altLang="ko-KR"/>
              <a:t>can transmit a NPUSCH in UL subframes before completion of a NPDSCH reception in DL subframes.</a:t>
            </a:r>
          </a:p>
          <a:p>
            <a:pPr lvl="1"/>
            <a:r>
              <a:rPr lang="en-US" altLang="ko-KR" smtClean="0"/>
              <a:t>FFS </a:t>
            </a:r>
            <a:r>
              <a:rPr lang="en-US" altLang="ko-KR"/>
              <a:t>on single DCI for both DL and UL scheduling or single DCI per DL or UL scheduling</a:t>
            </a:r>
          </a:p>
          <a:p>
            <a:r>
              <a:rPr lang="en-US" altLang="ko-KR" smtClean="0"/>
              <a:t>In </a:t>
            </a:r>
            <a:r>
              <a:rPr lang="en-US" altLang="ko-KR"/>
              <a:t>TDD NB-IoT, early termination of PDSCH and PUSCH is supported.</a:t>
            </a:r>
          </a:p>
          <a:p>
            <a:pPr lvl="1"/>
            <a:r>
              <a:rPr lang="en-US" altLang="ko-KR" smtClean="0"/>
              <a:t>UE </a:t>
            </a:r>
            <a:r>
              <a:rPr lang="en-US" altLang="ko-KR"/>
              <a:t>can report ACK/NACK during  a PDSCH reception</a:t>
            </a:r>
          </a:p>
          <a:p>
            <a:pPr lvl="1"/>
            <a:r>
              <a:rPr lang="en-US" altLang="ko-KR" smtClean="0"/>
              <a:t>eNB </a:t>
            </a:r>
            <a:r>
              <a:rPr lang="en-US" altLang="ko-KR"/>
              <a:t>can terminate UE’s PUSCH transmission by NPDCCH</a:t>
            </a:r>
          </a:p>
        </p:txBody>
      </p:sp>
    </p:spTree>
    <p:extLst>
      <p:ext uri="{BB962C8B-B14F-4D97-AF65-F5344CB8AC3E}">
        <p14:creationId xmlns:p14="http://schemas.microsoft.com/office/powerpoint/2010/main" val="4967805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a:t>Appendix</a:t>
            </a:r>
            <a:endParaRPr lang="ko-KR" altLang="en-US"/>
          </a:p>
        </p:txBody>
      </p:sp>
      <p:sp>
        <p:nvSpPr>
          <p:cNvPr id="3" name="내용 개체 틀 2"/>
          <p:cNvSpPr>
            <a:spLocks noGrp="1"/>
          </p:cNvSpPr>
          <p:nvPr>
            <p:ph idx="1"/>
          </p:nvPr>
        </p:nvSpPr>
        <p:spPr/>
        <p:txBody>
          <a:bodyPr/>
          <a:lstStyle/>
          <a:p>
            <a:r>
              <a:rPr lang="en-US" altLang="ko-KR"/>
              <a:t>Completion of HARQ process for a PDSCH transmission</a:t>
            </a:r>
          </a:p>
          <a:p>
            <a:pPr lvl="1"/>
            <a:r>
              <a:rPr lang="en-US" altLang="ko-KR"/>
              <a:t>represents the time interval from “the ending subframe of PDCCH for the associated DL grant to the first subframe of the next NPDCCH monitoring search space.</a:t>
            </a:r>
            <a:endParaRPr lang="ko-KR" altLang="en-US"/>
          </a:p>
          <a:p>
            <a:endParaRPr lang="en-US" altLang="ko-KR" smtClean="0"/>
          </a:p>
          <a:p>
            <a:endParaRPr lang="en-US" altLang="ko-KR"/>
          </a:p>
          <a:p>
            <a:r>
              <a:rPr lang="en-US" altLang="ko-KR" smtClean="0"/>
              <a:t>Completion </a:t>
            </a:r>
            <a:r>
              <a:rPr lang="en-US" altLang="ko-KR"/>
              <a:t>of HARQ process for a PUSCH </a:t>
            </a:r>
            <a:r>
              <a:rPr lang="en-US" altLang="ko-KR" smtClean="0"/>
              <a:t>transmission</a:t>
            </a:r>
          </a:p>
          <a:p>
            <a:pPr lvl="1"/>
            <a:r>
              <a:rPr lang="en-US" altLang="ko-KR" smtClean="0"/>
              <a:t>represents </a:t>
            </a:r>
            <a:r>
              <a:rPr lang="en-US" altLang="ko-KR"/>
              <a:t>the time interval from </a:t>
            </a:r>
            <a:r>
              <a:rPr lang="en-US" altLang="ko-KR" smtClean="0"/>
              <a:t>the </a:t>
            </a:r>
            <a:r>
              <a:rPr lang="en-US" altLang="ko-KR"/>
              <a:t>ending subframe of PDCCH for the associated UL grant to the first subframe of the next NPDCCH monitoring search </a:t>
            </a:r>
            <a:r>
              <a:rPr lang="en-US" altLang="ko-KR" smtClean="0"/>
              <a:t>space</a:t>
            </a:r>
            <a:r>
              <a:rPr lang="en-US" altLang="ko-KR" smtClean="0"/>
              <a:t>.</a:t>
            </a:r>
            <a:endParaRPr lang="en-US" altLang="ko-KR"/>
          </a:p>
        </p:txBody>
      </p:sp>
      <p:pic>
        <p:nvPicPr>
          <p:cNvPr id="12" name="그림 11"/>
          <p:cNvPicPr>
            <a:picLocks noChangeAspect="1"/>
          </p:cNvPicPr>
          <p:nvPr/>
        </p:nvPicPr>
        <p:blipFill>
          <a:blip r:embed="rId2"/>
          <a:stretch>
            <a:fillRect/>
          </a:stretch>
        </p:blipFill>
        <p:spPr>
          <a:xfrm>
            <a:off x="2311591" y="2722417"/>
            <a:ext cx="5792610" cy="1052424"/>
          </a:xfrm>
          <a:prstGeom prst="rect">
            <a:avLst/>
          </a:prstGeom>
        </p:spPr>
      </p:pic>
      <p:pic>
        <p:nvPicPr>
          <p:cNvPr id="4" name="그림 3"/>
          <p:cNvPicPr>
            <a:picLocks noChangeAspect="1"/>
          </p:cNvPicPr>
          <p:nvPr/>
        </p:nvPicPr>
        <p:blipFill>
          <a:blip r:embed="rId3"/>
          <a:stretch>
            <a:fillRect/>
          </a:stretch>
        </p:blipFill>
        <p:spPr>
          <a:xfrm>
            <a:off x="2354372" y="5519652"/>
            <a:ext cx="5657276" cy="1043246"/>
          </a:xfrm>
          <a:prstGeom prst="rect">
            <a:avLst/>
          </a:prstGeom>
        </p:spPr>
      </p:pic>
    </p:spTree>
    <p:extLst>
      <p:ext uri="{BB962C8B-B14F-4D97-AF65-F5344CB8AC3E}">
        <p14:creationId xmlns:p14="http://schemas.microsoft.com/office/powerpoint/2010/main" val="712927352"/>
      </p:ext>
    </p:extLst>
  </p:cSld>
  <p:clrMapOvr>
    <a:masterClrMapping/>
  </p:clrMapOvr>
</p:sld>
</file>

<file path=ppt/theme/theme1.xml><?xml version="1.0" encoding="utf-8"?>
<a:theme xmlns:a="http://schemas.openxmlformats.org/drawingml/2006/main" name="Office Theme">
  <a:themeElements>
    <a:clrScheme name="Office 테마">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테마">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3205</TotalTime>
  <Words>345</Words>
  <Application>Microsoft Office PowerPoint</Application>
  <PresentationFormat>와이드스크린</PresentationFormat>
  <Paragraphs>29</Paragraphs>
  <Slides>5</Slides>
  <Notes>0</Notes>
  <HiddenSlides>0</HiddenSlides>
  <MMClips>0</MMClips>
  <ScaleCrop>false</ScaleCrop>
  <HeadingPairs>
    <vt:vector size="6" baseType="variant">
      <vt:variant>
        <vt:lpstr>사용한 글꼴</vt:lpstr>
      </vt:variant>
      <vt:variant>
        <vt:i4>5</vt:i4>
      </vt:variant>
      <vt:variant>
        <vt:lpstr>테마</vt:lpstr>
      </vt:variant>
      <vt:variant>
        <vt:i4>1</vt:i4>
      </vt:variant>
      <vt:variant>
        <vt:lpstr>슬라이드 제목</vt:lpstr>
      </vt:variant>
      <vt:variant>
        <vt:i4>5</vt:i4>
      </vt:variant>
    </vt:vector>
  </HeadingPairs>
  <TitlesOfParts>
    <vt:vector size="11" baseType="lpstr">
      <vt:lpstr>맑은 고딕</vt:lpstr>
      <vt:lpstr>Arial</vt:lpstr>
      <vt:lpstr>Calibri</vt:lpstr>
      <vt:lpstr>Calibri Light</vt:lpstr>
      <vt:lpstr>Times New Roman</vt:lpstr>
      <vt:lpstr>Office Theme</vt:lpstr>
      <vt:lpstr>WF on UL/DL interlacing in TDD</vt:lpstr>
      <vt:lpstr>Background</vt:lpstr>
      <vt:lpstr>Background</vt:lpstr>
      <vt:lpstr>Proposals</vt:lpstr>
      <vt:lpstr>Appendix</vt:lpstr>
    </vt:vector>
  </TitlesOfParts>
  <Company>Intel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dc:title>
  <dc:creator>changhwan Park/ACT R&amp;D Lab./LGE</dc:creator>
  <cp:lastModifiedBy>박창환/책임연구원/SIC센터 통신솔루션개발실 CES파트(changhwan.park@lge.com)</cp:lastModifiedBy>
  <cp:revision>152</cp:revision>
  <dcterms:created xsi:type="dcterms:W3CDTF">2017-02-14T13:23:58Z</dcterms:created>
  <dcterms:modified xsi:type="dcterms:W3CDTF">2017-08-23T15:35:58Z</dcterms:modified>
</cp:coreProperties>
</file>