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8" autoAdjust="0"/>
    <p:restoredTop sz="94660"/>
  </p:normalViewPr>
  <p:slideViewPr>
    <p:cSldViewPr>
      <p:cViewPr varScale="1">
        <p:scale>
          <a:sx n="78" d="100"/>
          <a:sy n="78" d="100"/>
        </p:scale>
        <p:origin x="109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channel access for Autonomous UL in </a:t>
            </a:r>
            <a:r>
              <a:rPr lang="en-US" altLang="ja-JP" dirty="0" err="1"/>
              <a:t>FeLAA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fi-FI" altLang="ja-JP" dirty="0">
                <a:solidFill>
                  <a:schemeClr val="tx1"/>
                </a:solidFill>
              </a:rPr>
              <a:t>Nokia, Intel, Nokia Shanghai Bell, WILUS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#90	R1- 1715019</a:t>
            </a:r>
            <a:endParaRPr lang="ja-JP" altLang="ja-JP" b="1" dirty="0"/>
          </a:p>
          <a:p>
            <a:r>
              <a:rPr lang="en-GB" altLang="ja-JP" b="1" dirty="0"/>
              <a:t>Prague, C</a:t>
            </a:r>
            <a:r>
              <a:rPr lang="en-GB" b="1" dirty="0"/>
              <a:t>zech Republic, </a:t>
            </a:r>
            <a:r>
              <a:rPr lang="en-GB" altLang="ja-JP" b="1" dirty="0"/>
              <a:t>21st – 25th Aug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5.2.2.3.3</a:t>
            </a: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/>
              <a:t>Autonomous Uplink (AUL) in </a:t>
            </a:r>
            <a:r>
              <a:rPr lang="en-US" altLang="zh-CN" sz="2000" dirty="0" err="1"/>
              <a:t>FeLAA</a:t>
            </a:r>
            <a:r>
              <a:rPr lang="en-US" altLang="zh-CN" sz="2000" dirty="0"/>
              <a:t> shall always use Type 1 Channel access (Cat4 LBT) to acquire the channel </a:t>
            </a:r>
            <a:r>
              <a:rPr lang="en-US" altLang="zh-CN" sz="2000" dirty="0">
                <a:solidFill>
                  <a:srgbClr val="FF0000"/>
                </a:solidFill>
              </a:rPr>
              <a:t>outside of the </a:t>
            </a:r>
            <a:r>
              <a:rPr lang="en-US" altLang="zh-CN" sz="2000" dirty="0" err="1">
                <a:solidFill>
                  <a:srgbClr val="FF0000"/>
                </a:solidFill>
              </a:rPr>
              <a:t>eNodeB</a:t>
            </a:r>
            <a:r>
              <a:rPr lang="en-US" altLang="zh-CN" sz="2000" dirty="0">
                <a:solidFill>
                  <a:srgbClr val="FF0000"/>
                </a:solidFill>
              </a:rPr>
              <a:t> acquired COT</a:t>
            </a:r>
            <a:endParaRPr lang="en-US" altLang="zh-CN" sz="2000" dirty="0"/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For autonomous UL transmission based on CAT4 LBT, the channel access priority class is determined by the UE.</a:t>
            </a:r>
          </a:p>
          <a:p>
            <a:pPr lvl="2"/>
            <a:r>
              <a:rPr lang="en-US" altLang="zh-CN" sz="1400" dirty="0"/>
              <a:t>The priority class of the CAT4 LBT shall </a:t>
            </a:r>
            <a:r>
              <a:rPr lang="en-US" altLang="zh-CN" sz="1400" dirty="0">
                <a:solidFill>
                  <a:srgbClr val="FF0000"/>
                </a:solidFill>
              </a:rPr>
              <a:t>follow LBT priority class to traffic type mapping defined for LAA Rel-13 [spec reference TBA]</a:t>
            </a:r>
          </a:p>
          <a:p>
            <a:pPr lvl="1"/>
            <a:r>
              <a:rPr lang="en-US" altLang="zh-CN" sz="1800" dirty="0"/>
              <a:t>The parameters of the CAT4 LBT shall be the same as those defined for Uplink Type 1 Channel access for </a:t>
            </a:r>
            <a:r>
              <a:rPr lang="en-US" altLang="zh-CN" sz="1800" dirty="0" err="1"/>
              <a:t>eLAA</a:t>
            </a:r>
            <a:r>
              <a:rPr lang="en-US" altLang="zh-CN" sz="1800" dirty="0"/>
              <a:t> [36.213, Table 15.2.1-1].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192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/>
              <a:t>Proposals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/>
              <a:t>One of the following options will be chosen:</a:t>
            </a:r>
          </a:p>
          <a:p>
            <a:r>
              <a:rPr lang="en-US" altLang="zh-CN" sz="2000" dirty="0"/>
              <a:t>Option 1: Autonomous Uplink in </a:t>
            </a:r>
            <a:r>
              <a:rPr lang="en-US" altLang="zh-CN" sz="2000" dirty="0" err="1"/>
              <a:t>FeLAA</a:t>
            </a:r>
            <a:r>
              <a:rPr lang="en-US" altLang="zh-CN" sz="2000" dirty="0"/>
              <a:t> shall not use Type 2 channel access (25us LBT) as a part of a shared COT acquired by the eNB. </a:t>
            </a:r>
          </a:p>
          <a:p>
            <a:r>
              <a:rPr lang="en-US" altLang="zh-CN" sz="2000" dirty="0"/>
              <a:t>Option 2: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The </a:t>
            </a:r>
            <a:r>
              <a:rPr lang="en-US" altLang="zh-CN" sz="2000" dirty="0" err="1">
                <a:solidFill>
                  <a:srgbClr val="FF0000"/>
                </a:solidFill>
              </a:rPr>
              <a:t>eNodeB</a:t>
            </a:r>
            <a:r>
              <a:rPr lang="en-US" altLang="zh-CN" sz="2000" dirty="0">
                <a:solidFill>
                  <a:srgbClr val="FF0000"/>
                </a:solidFill>
              </a:rPr>
              <a:t> may allow AUL within the </a:t>
            </a:r>
            <a:r>
              <a:rPr lang="en-US" altLang="zh-CN" sz="2000" dirty="0" err="1">
                <a:solidFill>
                  <a:srgbClr val="FF0000"/>
                </a:solidFill>
              </a:rPr>
              <a:t>eNodeB</a:t>
            </a:r>
            <a:r>
              <a:rPr lang="en-US" altLang="zh-CN" sz="2000" dirty="0">
                <a:solidFill>
                  <a:srgbClr val="FF0000"/>
                </a:solidFill>
              </a:rPr>
              <a:t> acquired shared COT in subframes belonging to the UL subframes indicated with C-PDCCH</a:t>
            </a:r>
          </a:p>
          <a:p>
            <a:pPr lvl="1"/>
            <a:r>
              <a:rPr lang="en-US" altLang="zh-CN" sz="1600" dirty="0"/>
              <a:t>Autonomous Uplink in </a:t>
            </a:r>
            <a:r>
              <a:rPr lang="en-US" altLang="zh-CN" sz="1600" dirty="0" err="1"/>
              <a:t>FeLAA</a:t>
            </a:r>
            <a:r>
              <a:rPr lang="en-US" altLang="zh-CN" sz="1600" dirty="0"/>
              <a:t> uses Type 2 channel access (25us LBT) as a part of a shared COT acquired by the eNB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An AUL transmission started within the subframes belonging to the UL subframes indicated with C-PDCCH may not continue beyond the last indicated UL subframe</a:t>
            </a:r>
            <a:endParaRPr lang="en-US" altLang="zh-CN" sz="1800" dirty="0"/>
          </a:p>
          <a:p>
            <a:pPr lvl="1"/>
            <a:r>
              <a:rPr lang="en-US" altLang="zh-CN" sz="1800" dirty="0"/>
              <a:t>AUL transmissions within the shared COT are contiguous.</a:t>
            </a:r>
          </a:p>
          <a:p>
            <a:pPr lvl="2"/>
            <a:r>
              <a:rPr lang="en-US" altLang="zh-CN" sz="1400" dirty="0">
                <a:solidFill>
                  <a:srgbClr val="FF0000"/>
                </a:solidFill>
              </a:rPr>
              <a:t>Short gaps (1-2 symbols) between subframes are allowed similarly as in (e)LAA</a:t>
            </a:r>
          </a:p>
          <a:p>
            <a:pPr lvl="1"/>
            <a:r>
              <a:rPr lang="en-US" altLang="zh-CN" sz="1800" dirty="0"/>
              <a:t>DL-UL-DL switch is not allowed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FFS: AUL transmission using CAT4 LBT within the </a:t>
            </a:r>
            <a:r>
              <a:rPr lang="en-US" altLang="zh-CN" sz="1800" dirty="0" err="1">
                <a:solidFill>
                  <a:srgbClr val="FF0000"/>
                </a:solidFill>
              </a:rPr>
              <a:t>eNodeB</a:t>
            </a:r>
            <a:r>
              <a:rPr lang="en-US" altLang="zh-CN" sz="1800" dirty="0">
                <a:solidFill>
                  <a:srgbClr val="FF0000"/>
                </a:solidFill>
              </a:rPr>
              <a:t> acquired COT</a:t>
            </a:r>
          </a:p>
          <a:p>
            <a:pPr lvl="1"/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638062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3776</TotalTime>
  <Words>291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Malgun Gothic</vt:lpstr>
      <vt:lpstr>ＭＳ Ｐゴシック</vt:lpstr>
      <vt:lpstr>SimSun</vt:lpstr>
      <vt:lpstr>Arial</vt:lpstr>
      <vt:lpstr>Calibri</vt:lpstr>
      <vt:lpstr>Office ​​テーマ</vt:lpstr>
      <vt:lpstr>WF on channel access for Autonomous UL in FeLAA</vt:lpstr>
      <vt:lpstr>Proposals (1)</vt:lpstr>
      <vt:lpstr>Proposals (2)</vt:lpstr>
    </vt:vector>
  </TitlesOfParts>
  <Company>Broadcom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Broadcom</dc:creator>
  <cp:lastModifiedBy>Nokia</cp:lastModifiedBy>
  <cp:revision>217</cp:revision>
  <dcterms:created xsi:type="dcterms:W3CDTF">2016-10-06T11:44:35Z</dcterms:created>
  <dcterms:modified xsi:type="dcterms:W3CDTF">2017-08-23T08:48:11Z</dcterms:modified>
</cp:coreProperties>
</file>