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726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Power Saving Signal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Sony, Ericsson, Sierra Wireless, ZTE, Huawei, </a:t>
            </a:r>
            <a:r>
              <a:rPr lang="en-US" sz="3600" dirty="0" err="1" smtClean="0"/>
              <a:t>HiSilicon</a:t>
            </a:r>
            <a:r>
              <a:rPr lang="en-US" sz="3600" dirty="0" smtClean="0"/>
              <a:t>, u-</a:t>
            </a:r>
            <a:r>
              <a:rPr lang="en-US" sz="3600" dirty="0" err="1" smtClean="0"/>
              <a:t>blox</a:t>
            </a:r>
            <a:r>
              <a:rPr lang="en-US" sz="3600" dirty="0" smtClean="0"/>
              <a:t>, Intel, Nokia, NSB, Sharp, </a:t>
            </a:r>
            <a:r>
              <a:rPr lang="en-US" sz="3600" smtClean="0"/>
              <a:t>NTT </a:t>
            </a:r>
            <a:r>
              <a:rPr lang="en-US" sz="3600" smtClean="0"/>
              <a:t>DoCoMo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#90</a:t>
            </a:r>
          </a:p>
          <a:p>
            <a:r>
              <a:rPr lang="en-CA" altLang="zh-CN" b="1" dirty="0">
                <a:latin typeface="Calibri" pitchFamily="34" charset="0"/>
                <a:cs typeface="Times New Roman" pitchFamily="18" charset="0"/>
              </a:rPr>
              <a:t>Prague, Czech Republic, 21th – 25th August 2017</a:t>
            </a: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b="1" dirty="0" smtClean="0">
                <a:latin typeface="Calibri" pitchFamily="34" charset="0"/>
                <a:cs typeface="Times New Roman" pitchFamily="18" charset="0"/>
              </a:rPr>
              <a:t>5.2.6.2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38468" y="387458"/>
            <a:ext cx="21387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R1-1714693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Proposal: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>
          <a:xfrm>
            <a:off x="838200" y="1425844"/>
            <a:ext cx="10515600" cy="4751119"/>
          </a:xfrm>
        </p:spPr>
        <p:txBody>
          <a:bodyPr>
            <a:normAutofit/>
          </a:bodyPr>
          <a:lstStyle/>
          <a:p>
            <a:r>
              <a:rPr lang="en-GB" dirty="0"/>
              <a:t>In </a:t>
            </a:r>
            <a:r>
              <a:rPr lang="en-GB" dirty="0" smtClean="0"/>
              <a:t>specifying a power saving physical signal to indicate whether </a:t>
            </a:r>
            <a:r>
              <a:rPr lang="en-GB" dirty="0"/>
              <a:t>the UE needs to decode subsequent physical channel(s) </a:t>
            </a:r>
            <a:r>
              <a:rPr lang="en-GB" dirty="0" smtClean="0"/>
              <a:t>for </a:t>
            </a:r>
            <a:r>
              <a:rPr lang="en-GB" dirty="0"/>
              <a:t>idle mode </a:t>
            </a:r>
            <a:r>
              <a:rPr lang="en-GB" dirty="0" smtClean="0"/>
              <a:t>paging, select a candidate among the following power saving physical signals:</a:t>
            </a:r>
          </a:p>
          <a:p>
            <a:pPr lvl="1"/>
            <a:r>
              <a:rPr lang="en-GB" dirty="0" smtClean="0"/>
              <a:t>Wake-up </a:t>
            </a:r>
            <a:r>
              <a:rPr lang="en-GB" dirty="0"/>
              <a:t>signal or </a:t>
            </a:r>
            <a:r>
              <a:rPr lang="en-GB" dirty="0" smtClean="0"/>
              <a:t>DTX</a:t>
            </a:r>
          </a:p>
          <a:p>
            <a:pPr lvl="1"/>
            <a:r>
              <a:rPr lang="en-GB" dirty="0" smtClean="0"/>
              <a:t>Wake-up </a:t>
            </a:r>
            <a:r>
              <a:rPr lang="en-GB" dirty="0"/>
              <a:t>signal with no DTX</a:t>
            </a:r>
          </a:p>
          <a:p>
            <a:r>
              <a:rPr lang="en-GB" dirty="0"/>
              <a:t>Upon successful detection of the power saving signal, the UE will be </a:t>
            </a:r>
            <a:r>
              <a:rPr lang="en-GB" dirty="0" smtClean="0"/>
              <a:t>timing </a:t>
            </a:r>
            <a:r>
              <a:rPr lang="en-GB" dirty="0"/>
              <a:t>and frequency synchronized to the network</a:t>
            </a:r>
            <a:r>
              <a:rPr lang="en-GB" dirty="0" smtClean="0"/>
              <a:t>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118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Arial</vt:lpstr>
      <vt:lpstr>Calibri</vt:lpstr>
      <vt:lpstr>Calibri Light</vt:lpstr>
      <vt:lpstr>等线</vt:lpstr>
      <vt:lpstr>Times New Roman</vt:lpstr>
      <vt:lpstr>Office Theme</vt:lpstr>
      <vt:lpstr>WF on Power Saving Signal</vt:lpstr>
      <vt:lpstr>Proposal: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Shin Horng Wong</cp:lastModifiedBy>
  <cp:revision>70</cp:revision>
  <dcterms:created xsi:type="dcterms:W3CDTF">2017-05-15T09:46:56Z</dcterms:created>
  <dcterms:modified xsi:type="dcterms:W3CDTF">2017-08-22T13:20:48Z</dcterms:modified>
</cp:coreProperties>
</file>