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3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6F4D8090-7F35-4AB8-AC8C-287518D30DF4}">
          <p14:sldIdLst>
            <p14:sldId id="256"/>
            <p14:sldId id="272"/>
            <p14:sldId id="27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5" autoAdjust="0"/>
    <p:restoredTop sz="94660"/>
  </p:normalViewPr>
  <p:slideViewPr>
    <p:cSldViewPr snapToGrid="0">
      <p:cViewPr varScale="1">
        <p:scale>
          <a:sx n="52" d="100"/>
          <a:sy n="52" d="100"/>
        </p:scale>
        <p:origin x="96" y="552"/>
      </p:cViewPr>
      <p:guideLst>
        <p:guide orient="horz" pos="2160"/>
        <p:guide pos="38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0D7968-78BD-4451-8AF2-F5DE3543A87A}" type="datetimeFigureOut">
              <a:rPr lang="zh-CN" altLang="en-US" smtClean="0"/>
              <a:pPr/>
              <a:t>2017/8/21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5B839E-76BD-4AE1-BBC2-E46A4A3F98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2538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A8E0-58A3-4745-9514-1B1DC6387C77}" type="datetime1">
              <a:rPr lang="en-US" altLang="zh-CN" smtClean="0"/>
              <a:pPr/>
              <a:t>8/21/2017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647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B0B5B-AAEC-474C-9811-29378D393176}" type="datetime1">
              <a:rPr lang="en-US" altLang="zh-CN" smtClean="0"/>
              <a:pPr/>
              <a:t>8/21/2017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82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E27DB-C060-46F7-93B4-153139F0AFAC}" type="datetime1">
              <a:rPr lang="en-US" altLang="zh-CN" smtClean="0"/>
              <a:pPr/>
              <a:t>8/21/2017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362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1FD86-03D8-4887-B031-2AB74B46005A}" type="datetime1">
              <a:rPr lang="en-US" altLang="zh-CN" smtClean="0"/>
              <a:pPr/>
              <a:t>8/21/2017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759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D707-91A7-4BBC-B759-83E70F6E37F7}" type="datetime1">
              <a:rPr lang="en-US" altLang="zh-CN" smtClean="0"/>
              <a:pPr/>
              <a:t>8/21/2017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453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28355-E1AF-4226-898E-EC8BACF7F75B}" type="datetime1">
              <a:rPr lang="en-US" altLang="zh-CN" smtClean="0"/>
              <a:pPr/>
              <a:t>8/21/2017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638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EE8CE-B1CD-48FD-8ADF-7052D4C630DB}" type="datetime1">
              <a:rPr lang="en-US" altLang="zh-CN" smtClean="0"/>
              <a:pPr/>
              <a:t>8/21/2017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942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E8005-0846-4A94-970E-04BC950C7A8C}" type="datetime1">
              <a:rPr lang="en-US" altLang="zh-CN" smtClean="0"/>
              <a:pPr/>
              <a:t>8/21/2017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540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84183-1BD8-4BCE-AB71-E928858BF920}" type="datetime1">
              <a:rPr lang="en-US" altLang="zh-CN" smtClean="0"/>
              <a:pPr/>
              <a:t>8/21/2017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283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0F4C0-764C-4571-A625-25F55BD3F268}" type="datetime1">
              <a:rPr lang="en-US" altLang="zh-CN" smtClean="0"/>
              <a:pPr/>
              <a:t>8/21/2017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406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3670A-385B-4FBC-B5BD-4CBF5F58A19A}" type="datetime1">
              <a:rPr lang="en-US" altLang="zh-CN" smtClean="0"/>
              <a:pPr/>
              <a:t>8/21/2017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37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0A980-8D99-4ABA-8976-23AAB8237A4F}" type="datetime1">
              <a:rPr lang="en-US" altLang="zh-CN" smtClean="0"/>
              <a:pPr/>
              <a:t>8/21/2017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8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/>
          <p:nvPr/>
        </p:nvSpPr>
        <p:spPr>
          <a:xfrm>
            <a:off x="564796" y="381000"/>
            <a:ext cx="5712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US" sz="2400" b="1" dirty="0"/>
              <a:t>3GPP TSG RAN WG1 Meeting #90                                            21</a:t>
            </a:r>
            <a:r>
              <a:rPr lang="en-US" sz="2400" b="1" baseline="30000" dirty="0"/>
              <a:t>st</a:t>
            </a:r>
            <a:r>
              <a:rPr lang="en-US" sz="2400" b="1" dirty="0"/>
              <a:t>  – 25</a:t>
            </a:r>
            <a:r>
              <a:rPr lang="en-US" sz="2400" b="1" baseline="30000" dirty="0"/>
              <a:t>th</a:t>
            </a:r>
            <a:r>
              <a:rPr lang="en-US" sz="2400" b="1" dirty="0"/>
              <a:t>  August 2017</a:t>
            </a:r>
            <a:endParaRPr lang="en-US" sz="2400" dirty="0"/>
          </a:p>
          <a:p>
            <a:r>
              <a:rPr kumimoji="1" lang="en-US" altLang="ja-JP" sz="2400" dirty="0" smtClean="0"/>
              <a:t>Agenda</a:t>
            </a:r>
            <a:r>
              <a:rPr kumimoji="1" lang="en-US" altLang="ja-JP" sz="2400" dirty="0"/>
              <a:t>: </a:t>
            </a:r>
            <a:r>
              <a:rPr lang="en-US" sz="2400" dirty="0"/>
              <a:t>6.1.2.1.1</a:t>
            </a:r>
            <a:endParaRPr kumimoji="1" lang="ja-JP" alt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1066792" y="2219084"/>
            <a:ext cx="10434917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Calibri" pitchFamily="34" charset="0"/>
                <a:cs typeface="Calibri" pitchFamily="34" charset="0"/>
              </a:rPr>
              <a:t>WF on CW to layer mapping scheme for 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CP-OFDM data channels</a:t>
            </a:r>
            <a:endParaRPr lang="en-US" altLang="zh-CN" sz="28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endParaRPr lang="en-US" altLang="zh-CN" sz="28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altLang="zh-CN" sz="2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Qualcomm, Nokia, 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NSB, Intel, ATT, Ericsson, Samsung, KDDI, Panasonic</a:t>
            </a:r>
            <a:r>
              <a:rPr lang="en-US" altLang="zh-CN" sz="2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Verizon, </a:t>
            </a:r>
            <a:r>
              <a:rPr lang="en-US" sz="2800" dirty="0"/>
              <a:t>CHTTL </a:t>
            </a:r>
            <a:r>
              <a:rPr lang="en-US" sz="2800" dirty="0" smtClean="0"/>
              <a:t>, 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Sharp, NEC, CATT</a:t>
            </a:r>
            <a:r>
              <a:rPr lang="en-US" altLang="zh-CN" sz="28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en-US" altLang="zh-CN" sz="28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Interdigital, [</a:t>
            </a:r>
            <a:r>
              <a:rPr lang="en-US" altLang="zh-CN" sz="28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BT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]</a:t>
            </a:r>
            <a:endParaRPr lang="en-US" altLang="zh-CN" sz="28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직사각형 5"/>
          <p:cNvSpPr>
            <a:spLocks noChangeArrowheads="1"/>
          </p:cNvSpPr>
          <p:nvPr/>
        </p:nvSpPr>
        <p:spPr bwMode="auto">
          <a:xfrm>
            <a:off x="10245969" y="150167"/>
            <a:ext cx="169629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ko-KR" sz="2400" b="1" dirty="0" smtClean="0">
                <a:cs typeface="Times New Roman" pitchFamily="18" charset="0"/>
              </a:rPr>
              <a:t>R1-</a:t>
            </a:r>
            <a:r>
              <a:rPr lang="en-US" sz="2400" b="1" dirty="0"/>
              <a:t>1714664</a:t>
            </a:r>
            <a:endParaRPr lang="ko-KR" altLang="en-US" sz="2400" b="1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4637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  <a:cs typeface="Calibri" pitchFamily="34" charset="0"/>
              </a:rPr>
              <a:pPr/>
              <a:t>2</a:t>
            </a:fld>
            <a:endParaRPr lang="en-US">
              <a:solidFill>
                <a:prstClr val="black">
                  <a:tint val="75000"/>
                </a:prstClr>
              </a:solidFill>
              <a:cs typeface="Calibri" pitchFamily="34" charset="0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48234" y="1670538"/>
            <a:ext cx="11196918" cy="4533038"/>
          </a:xfrm>
        </p:spPr>
        <p:txBody>
          <a:bodyPr>
            <a:noAutofit/>
          </a:bodyPr>
          <a:lstStyle/>
          <a:p>
            <a:r>
              <a:rPr lang="en-US" dirty="0"/>
              <a:t>Working assumption:</a:t>
            </a:r>
          </a:p>
          <a:p>
            <a:pPr lvl="1"/>
            <a:r>
              <a:rPr lang="en-US" dirty="0"/>
              <a:t>In NR, support at least the following mapping order for modulated symbol stream to the allocated resource for DL data channel </a:t>
            </a:r>
          </a:p>
          <a:p>
            <a:pPr lvl="2"/>
            <a:r>
              <a:rPr lang="en-US" dirty="0"/>
              <a:t>First across layers associated with the </a:t>
            </a:r>
            <a:r>
              <a:rPr lang="en-US" dirty="0" err="1"/>
              <a:t>codeword</a:t>
            </a:r>
            <a:r>
              <a:rPr lang="en-US" dirty="0"/>
              <a:t>, then across subcarriers (frequency) and then across OFDM symbols (time)</a:t>
            </a:r>
          </a:p>
          <a:p>
            <a:pPr lvl="2"/>
            <a:r>
              <a:rPr lang="en-US" dirty="0"/>
              <a:t>FFS whether the resource is associated with a CW or with a CB group</a:t>
            </a:r>
          </a:p>
          <a:p>
            <a:pPr lvl="1"/>
            <a:r>
              <a:rPr lang="en-US" dirty="0"/>
              <a:t>FFS other schemes (e.g., Layer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Time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Frequency, Time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Frequency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Layer, Frequency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Layer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Time)</a:t>
            </a:r>
          </a:p>
          <a:p>
            <a:pPr lvl="2"/>
            <a:r>
              <a:rPr lang="en-US" dirty="0"/>
              <a:t>If so, details of configuration </a:t>
            </a:r>
            <a:r>
              <a:rPr lang="en-US" dirty="0" err="1"/>
              <a:t>signalling</a:t>
            </a:r>
            <a:r>
              <a:rPr lang="en-US" dirty="0"/>
              <a:t>, e.g. RRC, DCI</a:t>
            </a:r>
          </a:p>
          <a:p>
            <a:pPr lvl="2"/>
            <a:r>
              <a:rPr lang="en-US" dirty="0"/>
              <a:t>Companies are strongly encouraged to perform evaluations especially for high-speed scenarios, and interference limited/varying scenarios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48234" y="80685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u="sng" dirty="0">
                <a:latin typeface="Calibri" pitchFamily="34" charset="0"/>
                <a:cs typeface="Calibri" pitchFamily="34" charset="0"/>
              </a:rPr>
              <a:t>Background</a:t>
            </a:r>
            <a:endParaRPr lang="zh-CN" altLang="en-US" sz="4000" u="sng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012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348507" y="885491"/>
            <a:ext cx="11196918" cy="554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endParaRPr lang="en-US" sz="2400" i="1" dirty="0" smtClean="0"/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3200" i="1" dirty="0" smtClean="0"/>
              <a:t>For DL data channel, the modulated symbol stream associated with a </a:t>
            </a:r>
            <a:r>
              <a:rPr lang="en-US" sz="3200" i="1" dirty="0" err="1" smtClean="0"/>
              <a:t>codeword</a:t>
            </a:r>
            <a:r>
              <a:rPr lang="en-US" sz="3200" i="1" dirty="0" smtClean="0"/>
              <a:t> (CW) is </a:t>
            </a:r>
            <a:r>
              <a:rPr lang="en-US" sz="3200" b="1" i="1" dirty="0" smtClean="0"/>
              <a:t>only</a:t>
            </a:r>
            <a:r>
              <a:rPr lang="en-US" sz="3200" i="1" dirty="0" smtClean="0"/>
              <a:t> mapped to the allocated resource with the following order: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200" i="1" dirty="0" smtClean="0"/>
              <a:t>first across layers associated with the </a:t>
            </a:r>
            <a:r>
              <a:rPr lang="en-US" sz="3200" i="1" dirty="0" err="1" smtClean="0"/>
              <a:t>codeword</a:t>
            </a:r>
            <a:r>
              <a:rPr lang="en-US" sz="3200" i="1" dirty="0" smtClean="0"/>
              <a:t> (CW), then across subcarriers (frequency) and then across OFDM symbols (time)</a:t>
            </a:r>
            <a:endParaRPr lang="en-US" sz="3200" dirty="0" smtClean="0"/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3200" i="1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i="1" dirty="0" smtClean="0"/>
              <a:t>For UL data channel with CP-OFDM waveform, support the same layer mapping procedure with DL.</a:t>
            </a:r>
            <a:endParaRPr lang="en-US" sz="3200" i="1" dirty="0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48234" y="80685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u="sng" dirty="0">
                <a:latin typeface="Calibri" pitchFamily="34" charset="0"/>
                <a:cs typeface="Calibri" pitchFamily="34" charset="0"/>
              </a:rPr>
              <a:t>Proposals</a:t>
            </a:r>
            <a:endParaRPr lang="zh-CN" altLang="en-US" sz="4000" u="sng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3071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2025</TotalTime>
  <Words>249</Words>
  <Application>Microsoft Office PowerPoint</Application>
  <PresentationFormat>Widescreen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4" baseType="lpstr">
      <vt:lpstr>맑은 고딕</vt:lpstr>
      <vt:lpstr>宋体</vt:lpstr>
      <vt:lpstr>Arial</vt:lpstr>
      <vt:lpstr>Calibri</vt:lpstr>
      <vt:lpstr>Calibri Light</vt:lpstr>
      <vt:lpstr>等线</vt:lpstr>
      <vt:lpstr>等线 Light</vt:lpstr>
      <vt:lpstr>Times New Roman</vt:lpstr>
      <vt:lpstr>Wingdings</vt:lpstr>
      <vt:lpstr>游ゴシック</vt:lpstr>
      <vt:lpstr>Office Theme</vt:lpstr>
      <vt:lpstr>PowerPoint Presentation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DMRS</dc:title>
  <dc:creator>Mattias Frenne</dc:creator>
  <cp:lastModifiedBy>Manolakos, Alexandros</cp:lastModifiedBy>
  <cp:revision>227</cp:revision>
  <dcterms:created xsi:type="dcterms:W3CDTF">2016-10-08T05:43:57Z</dcterms:created>
  <dcterms:modified xsi:type="dcterms:W3CDTF">2017-08-21T16:23:17Z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(2)t8TJ5mb3hg1Sle5zKCdhhYPIJn6ZzUMQfVUnTc3uBuY8Wsh52w05pR4W/pjQyDiZdsm/ZUMH
fLGDu2yt/xNGtu14Ora2Pi9tnLIRR0CafwDWsP/sMTZ4FcYUYxJGm1NCpH+G01QjixmDUx4J
5tpe1S2hPysJdkovPi5BpXQi1oXQXd2GIja+eYx+uiSWDB7WNh4BBK65QrpgNS8ycd1MTW0h
yuxS7CnaJOOd4+3DAd</vt:lpwstr>
  </property>
  <property fmtid="{D5CDD505-2E9C-101B-9397-08002B2CF9AE}" pid="3" name="_2015_ms_pID_7253431">
    <vt:lpwstr>A0pCMrgtuYGlXhmD2hTxxGSJH6wtRfIKjmT+AOrLxyMdL+yZ1d+bGR
cwmCJb683jLXUNP5AlscCTF3mJKt+RE1fRJ55pd88L2J8GXtP+3NwjIIlirfTrLm+yhJOkl6
1TaWvXuQ/Xmm6GzKfltbWjNDMGRl+4423ekZ3qbQTn1JJ7kGn7epYNZzYVLFnomgjvLqLezJ
c8A6ckbBcyin+HHc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1479100188</vt:lpwstr>
  </property>
  <property fmtid="{D5CDD505-2E9C-101B-9397-08002B2CF9AE}" pid="8" name="_NewReviewCycle">
    <vt:lpwstr/>
  </property>
</Properties>
</file>