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2F46C6BE-FF0E-4C00-A6E4-5575523B5515}">
          <p14:sldIdLst>
            <p14:sldId id="256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706" autoAdjust="0"/>
  </p:normalViewPr>
  <p:slideViewPr>
    <p:cSldViewPr snapToGrid="0">
      <p:cViewPr varScale="1">
        <p:scale>
          <a:sx n="52" d="100"/>
          <a:sy n="52" d="100"/>
        </p:scale>
        <p:origin x="96" y="4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DM-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for Broadcast PDSCH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Qualcomm, Ericsson, LGE, Interdigital, ZTE,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[Samsung, NTT DOCOMO]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b="1" dirty="0"/>
              <a:t>3GPP TSG RAN WG1 Meeting #90                                            </a:t>
            </a:r>
            <a:r>
              <a:rPr lang="en-US" b="1" dirty="0" smtClean="0"/>
              <a:t>21</a:t>
            </a:r>
            <a:r>
              <a:rPr lang="en-US" b="1" baseline="30000" dirty="0" smtClean="0"/>
              <a:t>st</a:t>
            </a:r>
            <a:r>
              <a:rPr lang="en-US" b="1" dirty="0" smtClean="0"/>
              <a:t>  </a:t>
            </a:r>
            <a:r>
              <a:rPr lang="en-US" b="1" dirty="0"/>
              <a:t>– 25</a:t>
            </a:r>
            <a:r>
              <a:rPr lang="en-US" b="1" baseline="30000" dirty="0"/>
              <a:t>th</a:t>
            </a:r>
            <a:r>
              <a:rPr lang="en-US" b="1" dirty="0"/>
              <a:t>  August 2017</a:t>
            </a:r>
            <a:endParaRPr lang="en-US" dirty="0"/>
          </a:p>
          <a:p>
            <a:r>
              <a:rPr lang="en-US" b="1" dirty="0"/>
              <a:t>Prague, Czech </a:t>
            </a:r>
            <a:r>
              <a:rPr lang="en-US" b="1" dirty="0" smtClean="0"/>
              <a:t>Republic</a:t>
            </a:r>
          </a:p>
          <a:p>
            <a:r>
              <a:rPr lang="en-GB" b="1" dirty="0"/>
              <a:t>Agenda item:</a:t>
            </a:r>
            <a:r>
              <a:rPr lang="en-GB"/>
              <a:t>	</a:t>
            </a:r>
            <a:r>
              <a:rPr lang="en-GB" smtClean="0"/>
              <a:t>6.1.2.3.3</a:t>
            </a:r>
            <a:endParaRPr lang="en-US"/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</a:t>
            </a:r>
            <a:r>
              <a:rPr lang="en-US" dirty="0"/>
              <a:t>1714663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i="1" dirty="0" smtClean="0"/>
              <a:t>For </a:t>
            </a:r>
            <a:r>
              <a:rPr lang="en-US" i="1" dirty="0"/>
              <a:t>broadcast/multicast PDSCH (other than PBCH), the PDSCH is transmitted with a single DMRS port:</a:t>
            </a:r>
            <a:endParaRPr lang="en-US" dirty="0"/>
          </a:p>
          <a:p>
            <a:pPr lvl="1"/>
            <a:r>
              <a:rPr lang="en-US" i="1" dirty="0"/>
              <a:t>Support using only one front-load DMRS Configuration from Configuration 1 and Configuration 2. To down-select from:</a:t>
            </a:r>
            <a:endParaRPr lang="en-US" dirty="0"/>
          </a:p>
          <a:p>
            <a:pPr lvl="2"/>
            <a:r>
              <a:rPr lang="en-US" i="1" dirty="0"/>
              <a:t>Alt 1: Configuration 1 (FFS 1 or 2 symbols) </a:t>
            </a:r>
            <a:endParaRPr lang="en-US" dirty="0"/>
          </a:p>
          <a:p>
            <a:pPr lvl="2"/>
            <a:r>
              <a:rPr lang="en-US" i="1" dirty="0"/>
              <a:t>Alt 2: Configuration 2 with 2 symbols</a:t>
            </a:r>
            <a:endParaRPr lang="en-US" dirty="0"/>
          </a:p>
          <a:p>
            <a:pPr lvl="1"/>
            <a:r>
              <a:rPr lang="en-US" i="1" dirty="0"/>
              <a:t>Support additional DM-RS. To down-select from:</a:t>
            </a:r>
            <a:endParaRPr lang="en-US" dirty="0"/>
          </a:p>
          <a:p>
            <a:pPr lvl="2"/>
            <a:r>
              <a:rPr lang="en-US" i="1" dirty="0"/>
              <a:t>Alt 1: Additional DMRS is always present </a:t>
            </a:r>
            <a:endParaRPr lang="en-US" dirty="0"/>
          </a:p>
          <a:p>
            <a:pPr lvl="2"/>
            <a:r>
              <a:rPr lang="en-US" i="1" dirty="0"/>
              <a:t>Alt 2: Additional DMRS is configurable</a:t>
            </a:r>
            <a:endParaRPr lang="en-US" dirty="0"/>
          </a:p>
          <a:p>
            <a:pPr lvl="2"/>
            <a:r>
              <a:rPr lang="en-US" i="1" dirty="0"/>
              <a:t>FFS the number of additional DMRS symbol(s)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36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552436" y="-242371"/>
            <a:ext cx="10515600" cy="1325563"/>
          </a:xfrm>
        </p:spPr>
        <p:txBody>
          <a:bodyPr/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Proposal 1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277015" y="1083192"/>
            <a:ext cx="11290696" cy="5227608"/>
          </a:xfrm>
        </p:spPr>
        <p:txBody>
          <a:bodyPr>
            <a:normAutofit/>
          </a:bodyPr>
          <a:lstStyle/>
          <a:p>
            <a:pPr lvl="0"/>
            <a:r>
              <a:rPr lang="en-US" i="1" dirty="0"/>
              <a:t>For broadcast/multicast PDSCH (other than PBCH), the PDSCH is transmitted with a single DMRS port:</a:t>
            </a:r>
            <a:endParaRPr lang="en-US" sz="3200" dirty="0"/>
          </a:p>
          <a:p>
            <a:pPr lvl="1"/>
            <a:r>
              <a:rPr lang="en-US" i="1" dirty="0"/>
              <a:t>Support Alt 1: Front-load DMRS Configuration 1 with 1 symbol</a:t>
            </a:r>
            <a:endParaRPr lang="en-US" sz="2800" dirty="0"/>
          </a:p>
          <a:p>
            <a:pPr lvl="1"/>
            <a:r>
              <a:rPr lang="en-US" i="1"/>
              <a:t>FFS: number and location of additional DMRS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86142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6415</TotalTime>
  <Words>169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游ゴシック</vt:lpstr>
      <vt:lpstr>游ゴシック Light</vt:lpstr>
      <vt:lpstr>Office テーマ</vt:lpstr>
      <vt:lpstr>WF on DM-RS for Broadcast PDSCH</vt:lpstr>
      <vt:lpstr>Background</vt:lpstr>
      <vt:lpstr>Proposal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Manolakos, Alexandros</cp:lastModifiedBy>
  <cp:revision>202</cp:revision>
  <dcterms:created xsi:type="dcterms:W3CDTF">2016-05-22T13:45:11Z</dcterms:created>
  <dcterms:modified xsi:type="dcterms:W3CDTF">2017-08-22T11:44:04Z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7" name="_2015_ms_pID_7253431">
    <vt:lpwstr>IXWOdOhTV3Au0dnEv8yuA5ryTixTwe/NxWsmAAezjkEzBwSuMgKfWh
1Jd1ytdTOC83K4doodtM/WgbGps980r3sVnq2bnR7KRWQ8NEVfA3O918h+A9caWpiTQZfA9X
NcT/93glebI7Y2hxwjv4vnCxeQO/kRBmyjzRI9l+zpfM7A==</vt:lpwstr>
  </property>
</Properties>
</file>