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clarifications on NRS presence on non-anchor unicast in Rel-13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err="1" smtClean="0"/>
              <a:t>Neul</a:t>
            </a:r>
            <a:r>
              <a:rPr lang="en-US" dirty="0" smtClean="0"/>
              <a:t>, Qualcomm, Intel, Vodafone, DT, China </a:t>
            </a:r>
            <a:r>
              <a:rPr lang="en-US" dirty="0" smtClean="0"/>
              <a:t>Unicom, </a:t>
            </a:r>
            <a:r>
              <a:rPr lang="en-US" dirty="0" err="1" smtClean="0"/>
              <a:t>ublox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R1-1709804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</a:t>
            </a:r>
            <a:r>
              <a:rPr lang="en-US" sz="1800" dirty="0" smtClean="0"/>
              <a:t>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37051"/>
            <a:ext cx="9748234" cy="240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 </a:t>
            </a:r>
            <a:r>
              <a:rPr lang="en-US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the discussion on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Clarification on NRS presence assumptions on unicast non-anchor </a:t>
            </a:r>
            <a:r>
              <a:rPr lang="en-GB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s, it is captured in the chairman notes:</a:t>
            </a:r>
          </a:p>
          <a:p>
            <a:pPr marL="1371600" lvl="1" indent="-914400"/>
            <a:r>
              <a:rPr lang="en-GB" sz="2000" i="1" dirty="0"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RAN1 notes that NRS are present on a unicast non-anchor carrier in the same </a:t>
            </a:r>
            <a:r>
              <a:rPr lang="en-GB" sz="2000" i="1" dirty="0" err="1"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subframes</a:t>
            </a:r>
            <a:r>
              <a:rPr lang="en-GB" sz="2000" i="1" dirty="0"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 as on an anchor carrier. </a:t>
            </a:r>
            <a:endParaRPr lang="en-US" sz="2000" i="1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371600" lvl="1" indent="-914400"/>
            <a:r>
              <a:rPr lang="en-GB" sz="2000" i="1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CR to be prepared according to this intention: </a:t>
            </a:r>
            <a:r>
              <a:rPr lang="en-GB" sz="2000" b="1" i="1" dirty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R1-1709240 </a:t>
            </a:r>
            <a:r>
              <a:rPr lang="en-GB" sz="2000" b="1" i="1" dirty="0" smtClean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36.211CRxxxx</a:t>
            </a:r>
            <a:r>
              <a:rPr lang="en-GB" sz="2000" i="1" dirty="0" smtClean="0">
                <a:highlight>
                  <a:srgbClr val="FF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.</a:t>
            </a:r>
          </a:p>
          <a:p>
            <a:pPr marL="1371600" lvl="1" indent="-914400"/>
            <a:r>
              <a:rPr lang="en-GB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Objected only by Ericsson</a:t>
            </a:r>
            <a:endParaRPr lang="en-US" sz="2000" i="1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marL="342900" lvl="0" indent="-342900">
              <a:tabLst>
                <a:tab pos="457200" algn="l"/>
              </a:tabLst>
            </a:pPr>
            <a:r>
              <a:rPr lang="en-US" sz="3600" b="1" dirty="0" smtClean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Approve the CR in </a:t>
            </a:r>
            <a:r>
              <a:rPr lang="en-GB" sz="3600" b="1" dirty="0" smtClean="0">
                <a:latin typeface="Times" panose="02020603050405020304" pitchFamily="18" charset="0"/>
                <a:cs typeface="Times" panose="02020603050405020304" pitchFamily="18" charset="0"/>
              </a:rPr>
              <a:t>R1-1709240, as attached </a:t>
            </a:r>
            <a:r>
              <a:rPr lang="en-GB" sz="3600" b="1" smtClean="0">
                <a:latin typeface="Times" panose="02020603050405020304" pitchFamily="18" charset="0"/>
                <a:cs typeface="Times" panose="02020603050405020304" pitchFamily="18" charset="0"/>
              </a:rPr>
              <a:t>in this </a:t>
            </a:r>
            <a:r>
              <a:rPr lang="en-GB" sz="3600" b="1" dirty="0" smtClean="0">
                <a:latin typeface="Times" panose="02020603050405020304" pitchFamily="18" charset="0"/>
                <a:cs typeface="Times" panose="02020603050405020304" pitchFamily="18" charset="0"/>
              </a:rPr>
              <a:t>slide, implementing the RAN1 conclusion</a:t>
            </a:r>
          </a:p>
          <a:p>
            <a:pPr marL="800100" lvl="1" indent="-342900">
              <a:tabLst>
                <a:tab pos="457200" algn="l"/>
              </a:tabLst>
            </a:pPr>
            <a:r>
              <a:rPr lang="en-GB" sz="3200" i="1" dirty="0">
                <a:latin typeface="Times" panose="02020603050405020304" pitchFamily="18" charset="0"/>
                <a:ea typeface="MS Mincho" panose="02020609040205080304" pitchFamily="49" charset="-128"/>
                <a:cs typeface="Times" panose="02020603050405020304" pitchFamily="18" charset="0"/>
              </a:rPr>
              <a:t>RAN1 notes that NRS are present on a unicast non-anchor carrier in the same subframes as on an anchor carrier. </a:t>
            </a:r>
            <a:endParaRPr lang="en-US" sz="3200" i="1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endParaRPr lang="en-US" sz="3200" b="1" dirty="0">
              <a:effectLst/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358005"/>
              </p:ext>
            </p:extLst>
          </p:nvPr>
        </p:nvGraphicFramePr>
        <p:xfrm>
          <a:off x="3655545" y="3516406"/>
          <a:ext cx="1818092" cy="1001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包装程序外壳对象" showAsIcon="1" r:id="rId3" imgW="1244880" imgH="685800" progId="Package">
                  <p:embed/>
                </p:oleObj>
              </mc:Choice>
              <mc:Fallback>
                <p:oleObj name="包装程序外壳对象" showAsIcon="1" r:id="rId3" imgW="124488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5545" y="3516406"/>
                        <a:ext cx="1818092" cy="1001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152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 Unicode MS</vt:lpstr>
      <vt:lpstr>Batang</vt:lpstr>
      <vt:lpstr>MS Mincho</vt:lpstr>
      <vt:lpstr>ＭＳ Ｐゴシック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包装程序外壳对象</vt:lpstr>
      <vt:lpstr>Way forward on clarifications on NRS presence on non-anchor unicast in Rel-13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Huawei, HiSilicon</cp:lastModifiedBy>
  <cp:revision>99</cp:revision>
  <dcterms:created xsi:type="dcterms:W3CDTF">2016-03-23T22:01:47Z</dcterms:created>
  <dcterms:modified xsi:type="dcterms:W3CDTF">2017-05-19T04:21:10Z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1495167159</vt:lpwstr>
  </property>
</Properties>
</file>