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1" autoAdjust="0"/>
    <p:restoredTop sz="94631" autoAdjust="0"/>
  </p:normalViewPr>
  <p:slideViewPr>
    <p:cSldViewPr>
      <p:cViewPr varScale="1">
        <p:scale>
          <a:sx n="65" d="100"/>
          <a:sy n="65" d="100"/>
        </p:scale>
        <p:origin x="1830" y="48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Way Forward on bandwidth part for efficient wideband operation </a:t>
            </a:r>
            <a:r>
              <a:rPr lang="en-US" dirty="0"/>
              <a:t>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Ericsson,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77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err="1">
                <a:latin typeface="Calibri" pitchFamily="34" charset="0"/>
              </a:rPr>
              <a:t>R1-17xxxxx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9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#89</a:t>
            </a:r>
          </a:p>
          <a:p>
            <a:r>
              <a:rPr lang="en-US" altLang="zh-CN" sz="2400" dirty="0"/>
              <a:t>Hangzhou, China, 15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– 19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May 2017</a:t>
            </a:r>
          </a:p>
          <a:p>
            <a:r>
              <a:rPr lang="en-US" altLang="zh-CN" sz="2400" dirty="0"/>
              <a:t>Agenda item 7.1.7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686800" cy="5440362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Configuration of a DL bandwidth part includes at least one CORESET.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In case of one active DL BWP for a given time instant,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 UE can assume that PDSCH and corresponding PDCCH (PDCCH carrying scheduling assignment for the PDSCH) are transmitted within the </a:t>
            </a:r>
            <a:r>
              <a:rPr lang="en-US">
                <a:solidFill>
                  <a:srgbClr val="FF0000"/>
                </a:solidFill>
              </a:rPr>
              <a:t>same BWP </a:t>
            </a:r>
            <a:r>
              <a:rPr lang="en-US" dirty="0">
                <a:solidFill>
                  <a:srgbClr val="FF0000"/>
                </a:solidFill>
              </a:rPr>
              <a:t>if PDSCH transmission starts no later than K symbols after the end of the PDCCH transmission.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In case of </a:t>
            </a:r>
            <a:r>
              <a:rPr lang="en-US" dirty="0" err="1">
                <a:solidFill>
                  <a:srgbClr val="FF0000"/>
                </a:solidFill>
              </a:rPr>
              <a:t>PDSCH</a:t>
            </a:r>
            <a:r>
              <a:rPr lang="en-US" dirty="0">
                <a:solidFill>
                  <a:srgbClr val="FF0000"/>
                </a:solidFill>
              </a:rPr>
              <a:t> transmission starting more than K symbols after the end of the corresponding </a:t>
            </a:r>
            <a:r>
              <a:rPr lang="en-US" dirty="0" err="1">
                <a:solidFill>
                  <a:srgbClr val="FF0000"/>
                </a:solidFill>
              </a:rPr>
              <a:t>PDCCH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PDCCH</a:t>
            </a:r>
            <a:r>
              <a:rPr lang="en-US" dirty="0">
                <a:solidFill>
                  <a:srgbClr val="FF0000"/>
                </a:solidFill>
              </a:rPr>
              <a:t> and </a:t>
            </a:r>
            <a:r>
              <a:rPr lang="en-US" dirty="0" err="1">
                <a:solidFill>
                  <a:srgbClr val="FF0000"/>
                </a:solidFill>
              </a:rPr>
              <a:t>PDSCH</a:t>
            </a:r>
            <a:r>
              <a:rPr lang="en-US" dirty="0">
                <a:solidFill>
                  <a:srgbClr val="FF0000"/>
                </a:solidFill>
              </a:rPr>
              <a:t> may be transmitted in different BWPs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FFS: Value of K (may depend on numerology, possibly reported UE retuning time, </a:t>
            </a:r>
            <a:r>
              <a:rPr lang="en-US" dirty="0" err="1">
                <a:solidFill>
                  <a:srgbClr val="FF0000"/>
                </a:solidFill>
              </a:rPr>
              <a:t>etc</a:t>
            </a:r>
            <a:r>
              <a:rPr lang="en-US" dirty="0">
                <a:solidFill>
                  <a:srgbClr val="FF0000"/>
                </a:solidFill>
              </a:rPr>
              <a:t>) </a:t>
            </a:r>
          </a:p>
          <a:p>
            <a:pPr lvl="1"/>
            <a:endParaRPr lang="en-US" dirty="0"/>
          </a:p>
          <a:p>
            <a:r>
              <a:rPr lang="en-GB" dirty="0"/>
              <a:t>For the indication of active DL/UL bandwidth part(s) to a UE, the following options are considered (including combinations thereof)</a:t>
            </a:r>
          </a:p>
          <a:p>
            <a:pPr lvl="1"/>
            <a:r>
              <a:rPr lang="en-GB" dirty="0"/>
              <a:t>Option #1: DCI (explicitly and/or implicitly) </a:t>
            </a:r>
          </a:p>
          <a:p>
            <a:pPr lvl="1"/>
            <a:r>
              <a:rPr lang="en-GB" dirty="0"/>
              <a:t>Option #2: MAC CE</a:t>
            </a:r>
          </a:p>
          <a:p>
            <a:pPr lvl="1"/>
            <a:r>
              <a:rPr lang="en-GB" dirty="0"/>
              <a:t>Option #3: Time pattern (e.g. DRX like)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Details FFS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153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7081</TotalTime>
  <Words>198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bandwidth part for efficient wideband operation in NR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Erik Dahlman</cp:lastModifiedBy>
  <cp:revision>478</cp:revision>
  <dcterms:created xsi:type="dcterms:W3CDTF">2006-08-16T00:00:00Z</dcterms:created>
  <dcterms:modified xsi:type="dcterms:W3CDTF">2017-05-19T00:59:02Z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