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6" r:id="rId4"/>
    <p:sldId id="26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30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LDPC decoder throughput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Fujitsu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R1-1709720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140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15th – 19th May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.1.4.1.1.4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u="sng" dirty="0"/>
              <a:t>Conclusion for some code design targets </a:t>
            </a:r>
            <a:r>
              <a:rPr lang="en-US" sz="2800" b="1" u="sng" dirty="0"/>
              <a:t>(RAN1#88bis)</a:t>
            </a:r>
            <a:r>
              <a:rPr lang="en-GB" sz="2800" b="1" u="sng" dirty="0"/>
              <a:t>:</a:t>
            </a:r>
            <a:endParaRPr lang="sv-SE" sz="2800" dirty="0"/>
          </a:p>
          <a:p>
            <a:pPr lvl="0"/>
            <a:r>
              <a:rPr lang="en-GB" sz="2800" dirty="0"/>
              <a:t>At least support 20Gbps decoder information throughput with code rate 8/9</a:t>
            </a:r>
            <a:endParaRPr lang="sv-SE" sz="2800" dirty="0"/>
          </a:p>
          <a:p>
            <a:pPr lvl="0"/>
            <a:r>
              <a:rPr lang="en-GB" sz="2800" dirty="0"/>
              <a:t>Also aim for good throughput performance at lower code rate(s)</a:t>
            </a:r>
            <a:endParaRPr lang="sv-SE" sz="2800" dirty="0"/>
          </a:p>
          <a:p>
            <a:pPr lvl="1"/>
            <a:r>
              <a:rPr lang="en-GB" sz="2400" dirty="0"/>
              <a:t>FFS the details of how to assess throughput performance at lower code rates, including whether the assessment is relative or absolute, and other constraints (e.g. complexity)</a:t>
            </a:r>
            <a:endParaRPr lang="sv-SE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358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For initial transmission and retransmissions without IR, the NR scheduler may assume that a UE can decode any transport block received with any MCS supported by the UE within time interval T</a:t>
            </a:r>
          </a:p>
          <a:p>
            <a:pPr lvl="1"/>
            <a:r>
              <a:rPr lang="en-US" dirty="0"/>
              <a:t>T: the time interval to decode the largest transport block received with the highest code rate supported by the UE</a:t>
            </a:r>
          </a:p>
          <a:p>
            <a:pPr lvl="1"/>
            <a:r>
              <a:rPr lang="en-US" dirty="0"/>
              <a:t>Scheduler does not need to consider that the LDPC decoder throughput varies nonlinearly with MCS</a:t>
            </a:r>
          </a:p>
          <a:p>
            <a:r>
              <a:rPr lang="en-US" dirty="0"/>
              <a:t>It is up to LDPC decoder implementation to satisfy the above requirement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7997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501462"/>
            <a:ext cx="6629400" cy="533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1662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</TotalTime>
  <Words>111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LDPC decoder throughput requirements</vt:lpstr>
      <vt:lpstr>Background</vt:lpstr>
      <vt:lpstr>Proposal</vt:lpstr>
      <vt:lpstr>Appendix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104</cp:revision>
  <dcterms:created xsi:type="dcterms:W3CDTF">2006-08-16T00:00:00Z</dcterms:created>
  <dcterms:modified xsi:type="dcterms:W3CDTF">2017-05-18T09:16:50Z</dcterms:modified>
</cp:coreProperties>
</file>