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"/>
  </p:notesMasterIdLst>
  <p:sldIdLst>
    <p:sldId id="256" r:id="rId2"/>
    <p:sldId id="264" r:id="rId3"/>
    <p:sldId id="266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340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30B786-1854-4308-93BE-3E9C7ADFDF76}" type="datetimeFigureOut">
              <a:rPr lang="ko-KR" altLang="en-US" smtClean="0"/>
              <a:t>17-05-17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08001C-B418-4887-9414-7D2E9C02AB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739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3107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833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354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579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789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982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03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944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411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172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915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6953" y="182245"/>
            <a:ext cx="11047614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6953" y="1296784"/>
            <a:ext cx="11047614" cy="53284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123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9833" y="1122363"/>
            <a:ext cx="10590413" cy="2387600"/>
          </a:xfrm>
        </p:spPr>
        <p:txBody>
          <a:bodyPr>
            <a:normAutofit/>
          </a:bodyPr>
          <a:lstStyle/>
          <a:p>
            <a:pPr latinLnBrk="0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WF on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NSSS-based measurement accuracy enhancement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9833" y="3602038"/>
            <a:ext cx="10590413" cy="1655762"/>
          </a:xfrm>
        </p:spPr>
        <p:txBody>
          <a:bodyPr>
            <a:normAutofit/>
          </a:bodyPr>
          <a:lstStyle/>
          <a:p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Electronics, ZTE, …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967944" y="79465"/>
            <a:ext cx="11464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R1-1709304</a:t>
            </a:r>
            <a:endParaRPr lang="en-US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939" y="24939"/>
            <a:ext cx="36368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3GPP TSG RAN WG1 Meeting </a:t>
            </a:r>
            <a:r>
              <a:rPr lang="en-US" sz="1350" b="1"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en-US" sz="135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89</a:t>
            </a:r>
            <a:endParaRPr lang="en-US" sz="13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350" b="1">
                <a:latin typeface="Times New Roman" panose="02020603050405020304" pitchFamily="18" charset="0"/>
                <a:cs typeface="Times New Roman" panose="02020603050405020304" pitchFamily="18" charset="0"/>
              </a:rPr>
              <a:t>Hangzhou, P.R. China 15th – 19th May 2017</a:t>
            </a:r>
            <a:endParaRPr lang="en-US" sz="135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350">
                <a:latin typeface="Times New Roman" panose="02020603050405020304" pitchFamily="18" charset="0"/>
                <a:cs typeface="Times New Roman" panose="02020603050405020304" pitchFamily="18" charset="0"/>
              </a:rPr>
              <a:t>Agenda item: </a:t>
            </a:r>
            <a:r>
              <a:rPr lang="en-US" sz="135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6.2.7.2</a:t>
            </a:r>
            <a:endParaRPr lang="en-US" sz="13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Document for: Decision</a:t>
            </a:r>
          </a:p>
        </p:txBody>
      </p:sp>
    </p:spTree>
    <p:extLst>
      <p:ext uri="{BB962C8B-B14F-4D97-AF65-F5344CB8AC3E}">
        <p14:creationId xmlns:p14="http://schemas.microsoft.com/office/powerpoint/2010/main" val="363026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ko-KR" smtClean="0"/>
              <a:t>Following </a:t>
            </a:r>
            <a:r>
              <a:rPr lang="en-US" altLang="ko-KR"/>
              <a:t>was agreed on </a:t>
            </a:r>
            <a:r>
              <a:rPr lang="en-US" altLang="ko-KR" smtClean="0"/>
              <a:t>narrowband measurement accuracy enhancement in WID </a:t>
            </a:r>
            <a:r>
              <a:rPr lang="en-US" altLang="ko-KR"/>
              <a:t>for further NB-IoT </a:t>
            </a:r>
            <a:r>
              <a:rPr lang="en-US" altLang="ko-KR" smtClean="0"/>
              <a:t>enhancements:</a:t>
            </a:r>
            <a:endParaRPr lang="en-US" altLang="ko-KR"/>
          </a:p>
          <a:p>
            <a:pPr lvl="1"/>
            <a:r>
              <a:rPr lang="en-US" altLang="ko-KR" smtClean="0"/>
              <a:t>“</a:t>
            </a:r>
            <a:r>
              <a:rPr lang="en-US" altLang="ko-KR" i="1"/>
              <a:t>Evaluate and if appropriate specify use of additional existing signals than NRS for RRM measurements, with associated RAN4 core requirements taking into account e.g. UE complexity, power consumption, system capacity</a:t>
            </a:r>
            <a:r>
              <a:rPr lang="en-US" altLang="ko-KR" smtClean="0"/>
              <a:t>.”</a:t>
            </a:r>
          </a:p>
          <a:p>
            <a:r>
              <a:rPr lang="en-US" altLang="ko-KR" smtClean="0"/>
              <a:t>In RAN1#88bis, </a:t>
            </a:r>
            <a:r>
              <a:rPr lang="en-US" altLang="ko-KR"/>
              <a:t>the following set of agreements were made </a:t>
            </a:r>
            <a:endParaRPr lang="en-US" altLang="ko-KR" smtClean="0"/>
          </a:p>
          <a:p>
            <a:pPr lvl="1"/>
            <a:r>
              <a:rPr lang="en-US" altLang="ko-KR" i="1"/>
              <a:t>“At least NSSS is used additionally to NRS for in-band, guard-band, standalone.</a:t>
            </a:r>
            <a:endParaRPr lang="ko-KR" altLang="ko-KR"/>
          </a:p>
          <a:p>
            <a:pPr lvl="2"/>
            <a:r>
              <a:rPr lang="en-US" altLang="ko-KR" i="1"/>
              <a:t>FFS details of related signaling</a:t>
            </a:r>
            <a:endParaRPr lang="ko-KR" altLang="ko-KR"/>
          </a:p>
          <a:p>
            <a:pPr lvl="1"/>
            <a:r>
              <a:rPr lang="en-US" altLang="ko-KR" i="1"/>
              <a:t>Additional candidates can be NPSS, NPBCH, NPRS, PRS (in-band), CRS (in-band),  physical signal that can be efficiently decoded or detected prior to decoding NPDCCH/NPDSCH (if standardized) and the performance improvements should be evaluated until RAN1#89</a:t>
            </a:r>
            <a:endParaRPr lang="ko-KR" altLang="ko-KR"/>
          </a:p>
          <a:p>
            <a:pPr lvl="2"/>
            <a:r>
              <a:rPr lang="en-US" altLang="ko-KR" i="1"/>
              <a:t>Among the additional candidates, companies are recommended to prioritise CRS (in-band)</a:t>
            </a:r>
            <a:endParaRPr lang="ko-KR" altLang="ko-KR"/>
          </a:p>
          <a:p>
            <a:pPr lvl="2"/>
            <a:r>
              <a:rPr lang="en-US" altLang="ko-KR" i="1"/>
              <a:t>FFS if the existing signal(s)/channel(s) used additionally to NRS can be different in the serving cell to a neighbour cell</a:t>
            </a:r>
            <a:endParaRPr lang="ko-KR" altLang="ko-KR"/>
          </a:p>
          <a:p>
            <a:pPr lvl="1"/>
            <a:r>
              <a:rPr lang="en-US" altLang="ko-KR" i="1"/>
              <a:t>FFS for RRC_connected mode where at least the NPDCCH could be helpful for narrowband measurement accuracy improvement</a:t>
            </a:r>
            <a:endParaRPr lang="ko-KR" altLang="ko-KR"/>
          </a:p>
          <a:p>
            <a:pPr lvl="1"/>
            <a:r>
              <a:rPr lang="en-US" altLang="ko-KR" i="1"/>
              <a:t>FFS details of how UE is informed of differing EPRE between signals</a:t>
            </a:r>
            <a:r>
              <a:rPr lang="en-US" altLang="ko-KR" i="1" smtClean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08767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For </a:t>
            </a:r>
            <a:r>
              <a:rPr lang="en-US" altLang="ko-KR" dirty="0"/>
              <a:t>NSSS-aided measurement </a:t>
            </a:r>
            <a:r>
              <a:rPr lang="en-US" altLang="ko-KR"/>
              <a:t>accuracy </a:t>
            </a:r>
            <a:r>
              <a:rPr lang="en-US" altLang="ko-KR" smtClean="0"/>
              <a:t>enhancement at</a:t>
            </a:r>
            <a:r>
              <a:rPr lang="ko-KR" altLang="en-US" smtClean="0"/>
              <a:t> </a:t>
            </a:r>
            <a:r>
              <a:rPr lang="en-US" altLang="ko-KR" smtClean="0"/>
              <a:t>least in RRC IDLE mode, </a:t>
            </a:r>
            <a:r>
              <a:rPr lang="en-US" altLang="ko-KR"/>
              <a:t>the NSSS-NRS EPRE ratios of serving cell and neighbour cells are signaled to UE by higher layers.</a:t>
            </a:r>
            <a:endParaRPr lang="en-GB" altLang="zh-CN" dirty="0" smtClean="0">
              <a:latin typeface="Calibri" pitchFamily="34" charset="0"/>
              <a:cs typeface="Calibri" pitchFamily="34" charset="0"/>
            </a:endParaRPr>
          </a:p>
          <a:p>
            <a:pPr lvl="1"/>
            <a:r>
              <a:rPr lang="en-US" altLang="ko-KR" dirty="0"/>
              <a:t>FFS on details of sets of power offset (e.g., {-3, …, 0, …, 3} in dB}</a:t>
            </a:r>
          </a:p>
          <a:p>
            <a:pPr lvl="1"/>
            <a:r>
              <a:rPr lang="en-US" altLang="ko-KR" dirty="0" smtClean="0"/>
              <a:t>FFS on power offset information per-neighbor cell or common for all neighbor cells or common for serving cell and neighbor cells</a:t>
            </a:r>
          </a:p>
          <a:p>
            <a:pPr lvl="1"/>
            <a:r>
              <a:rPr lang="en-US" altLang="ko-KR" dirty="0" smtClean="0"/>
              <a:t>If UE is signaled with the power offset information, UE can use NSSS for </a:t>
            </a:r>
            <a:r>
              <a:rPr lang="en-US" altLang="ko-KR" smtClean="0"/>
              <a:t>RSRP measurement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496780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2521</TotalTime>
  <Words>324</Words>
  <Application>Microsoft Office PowerPoint</Application>
  <PresentationFormat>와이드스크린</PresentationFormat>
  <Paragraphs>23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0" baseType="lpstr">
      <vt:lpstr>宋体</vt:lpstr>
      <vt:lpstr>맑은 고딕</vt:lpstr>
      <vt:lpstr>Arial</vt:lpstr>
      <vt:lpstr>Calibri</vt:lpstr>
      <vt:lpstr>Calibri Light</vt:lpstr>
      <vt:lpstr>Times New Roman</vt:lpstr>
      <vt:lpstr>Office Theme</vt:lpstr>
      <vt:lpstr>WF on NSSS-based measurement accuracy enhancement</vt:lpstr>
      <vt:lpstr>Background</vt:lpstr>
      <vt:lpstr>Proposals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changhwan Park/ACT R&amp;D Lab./LGE</dc:creator>
  <cp:lastModifiedBy>박창환/책임연구원/SIC센터 통신솔루션개발실 CES파트(changhwan.park@lge.com)</cp:lastModifiedBy>
  <cp:revision>137</cp:revision>
  <dcterms:created xsi:type="dcterms:W3CDTF">2017-02-14T13:23:58Z</dcterms:created>
  <dcterms:modified xsi:type="dcterms:W3CDTF">2017-05-17T04:27:32Z</dcterms:modified>
</cp:coreProperties>
</file>