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8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51" autoAdjust="0"/>
    <p:restoredTop sz="94660"/>
  </p:normalViewPr>
  <p:slideViewPr>
    <p:cSldViewPr snapToGrid="0">
      <p:cViewPr varScale="1">
        <p:scale>
          <a:sx n="86" d="100"/>
          <a:sy n="86" d="100"/>
        </p:scale>
        <p:origin x="8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QCL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ASB, …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70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#89</a:t>
            </a:r>
          </a:p>
          <a:p>
            <a:r>
              <a:rPr lang="en-US" altLang="ja-JP" dirty="0"/>
              <a:t>Hangzhou, </a:t>
            </a:r>
            <a:r>
              <a:rPr lang="en-US" altLang="ja-JP" dirty="0" err="1"/>
              <a:t>P.R.China</a:t>
            </a:r>
            <a:r>
              <a:rPr lang="en-US" altLang="ja-JP" dirty="0"/>
              <a:t>, 15th - 19th May, 2017</a:t>
            </a:r>
          </a:p>
          <a:p>
            <a:r>
              <a:rPr kumimoji="1" lang="en-US" altLang="ja-JP" dirty="0"/>
              <a:t>Agenda: 7.1.2.4.5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901464" y="20537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R1-1709636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/>
              <a:t>Background (</a:t>
            </a:r>
            <a:r>
              <a:rPr lang="da-DK" dirty="0" err="1"/>
              <a:t>existing</a:t>
            </a:r>
            <a:r>
              <a:rPr lang="da-DK" dirty="0"/>
              <a:t> agreements)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Parameters for antenna port QCL in NR includes at least (if QCL is supported)</a:t>
            </a:r>
            <a:endParaRPr lang="en-GB" dirty="0"/>
          </a:p>
          <a:p>
            <a:pPr lvl="1"/>
            <a:r>
              <a:rPr lang="en-US" dirty="0"/>
              <a:t>Average gain, average delay, delay spread, Doppler shift and Doppler spread (same as in LTE)</a:t>
            </a:r>
            <a:endParaRPr lang="en-GB" dirty="0"/>
          </a:p>
          <a:p>
            <a:pPr lvl="0"/>
            <a:r>
              <a:rPr lang="en-GB" dirty="0"/>
              <a:t>QCL is defined as follows: </a:t>
            </a:r>
          </a:p>
          <a:p>
            <a:pPr lvl="1"/>
            <a:r>
              <a:rPr lang="en-GB" dirty="0"/>
              <a:t>Two antenna ports are said to be quasi co-located if properties of the channel over which a symbol on one antenna port is conveyed can be inferred from the channel over which a symbol on the other antenna port is conveyed.</a:t>
            </a:r>
          </a:p>
          <a:p>
            <a:r>
              <a:rPr lang="en-US" dirty="0"/>
              <a:t>Spatial parameter(s) for QCL in NR describes the spatial channel properties of the RS antenna ports observed at the receiver.</a:t>
            </a:r>
            <a:endParaRPr lang="en-GB" dirty="0"/>
          </a:p>
          <a:p>
            <a:r>
              <a:rPr lang="en-US" dirty="0"/>
              <a:t>FFS: Spatial parameter(s) in NR also describes the spatial channel properties of the antenna ports at transmitter(s).</a:t>
            </a:r>
          </a:p>
          <a:p>
            <a:r>
              <a:rPr lang="en-US" dirty="0"/>
              <a:t>UE can assume same precoding for a DM-RS port and a PT-RS port</a:t>
            </a:r>
            <a:endParaRPr lang="en-GB" dirty="0"/>
          </a:p>
          <a:p>
            <a:pPr lvl="1"/>
            <a:r>
              <a:rPr lang="en-US" dirty="0"/>
              <a:t>Among which ports and mapping rules (fixed and/or configurable, </a:t>
            </a:r>
            <a:r>
              <a:rPr lang="en-US" dirty="0" err="1"/>
              <a:t>etc</a:t>
            </a:r>
            <a:r>
              <a:rPr lang="en-US" dirty="0"/>
              <a:t>) are FFS</a:t>
            </a:r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0204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Working assumption:</a:t>
            </a:r>
          </a:p>
          <a:p>
            <a:pPr lvl="1"/>
            <a:r>
              <a:rPr lang="en-US" dirty="0"/>
              <a:t>RAN1 considers </a:t>
            </a:r>
            <a:r>
              <a:rPr lang="en-US" b="1" dirty="0"/>
              <a:t>a generic term “spatial UE-Rx parameters” and defers to RAN4</a:t>
            </a:r>
            <a:r>
              <a:rPr lang="en-US" dirty="0"/>
              <a:t> performance testing the exact interpretation of “spatial UE-Rx parameters”.</a:t>
            </a:r>
          </a:p>
          <a:p>
            <a:pPr lvl="1"/>
            <a:r>
              <a:rPr lang="en-US" dirty="0"/>
              <a:t>The following interpretation alternatives for “spatial UE-Rx parameters” can be further considered:</a:t>
            </a:r>
          </a:p>
          <a:p>
            <a:pPr lvl="2"/>
            <a:r>
              <a:rPr lang="en-US" dirty="0"/>
              <a:t>One or more of: </a:t>
            </a:r>
            <a:r>
              <a:rPr lang="en-US" b="1" dirty="0" err="1"/>
              <a:t>AoA</a:t>
            </a:r>
            <a:r>
              <a:rPr lang="en-US" dirty="0"/>
              <a:t>, </a:t>
            </a:r>
            <a:r>
              <a:rPr lang="en-US" b="1" dirty="0"/>
              <a:t>Dominant </a:t>
            </a:r>
            <a:r>
              <a:rPr lang="en-US" b="1" dirty="0" err="1"/>
              <a:t>AoA</a:t>
            </a:r>
            <a:r>
              <a:rPr lang="en-US" b="1" dirty="0"/>
              <a:t>, average </a:t>
            </a:r>
            <a:r>
              <a:rPr lang="en-US" b="1" dirty="0" err="1"/>
              <a:t>AoA</a:t>
            </a:r>
            <a:r>
              <a:rPr lang="en-US" b="1" dirty="0"/>
              <a:t>, Power Angular Spectrum (PAS) of </a:t>
            </a:r>
            <a:r>
              <a:rPr lang="en-US" b="1" dirty="0" err="1"/>
              <a:t>AoA</a:t>
            </a:r>
            <a:r>
              <a:rPr lang="en-US" b="1" dirty="0"/>
              <a:t>, average </a:t>
            </a:r>
            <a:r>
              <a:rPr lang="en-US" b="1" dirty="0" err="1"/>
              <a:t>AoD</a:t>
            </a:r>
            <a:r>
              <a:rPr lang="en-US" b="1" dirty="0"/>
              <a:t>, PAS of </a:t>
            </a:r>
            <a:r>
              <a:rPr lang="en-US" b="1" dirty="0" err="1"/>
              <a:t>AoD</a:t>
            </a:r>
            <a:r>
              <a:rPr lang="en-US" b="1" dirty="0"/>
              <a:t>, transmit/receive channel correlation, transmit/receive beamforming</a:t>
            </a:r>
            <a:r>
              <a:rPr lang="en-US" dirty="0"/>
              <a:t>, </a:t>
            </a:r>
            <a:r>
              <a:rPr lang="en-US" b="1" dirty="0"/>
              <a:t>spatial channel correlation</a:t>
            </a:r>
            <a:r>
              <a:rPr lang="en-US" dirty="0"/>
              <a:t> etc.</a:t>
            </a:r>
            <a:endParaRPr lang="en-GB" dirty="0"/>
          </a:p>
          <a:p>
            <a:pPr marL="914400" lvl="2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308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 err="1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Working assumption:</a:t>
            </a:r>
          </a:p>
          <a:p>
            <a:r>
              <a:rPr lang="en-US" dirty="0"/>
              <a:t>For CSI-RS RSRP determination, CSI-RS RSRP is measured per CSI-RS port. </a:t>
            </a:r>
            <a:endParaRPr lang="en-GB" dirty="0"/>
          </a:p>
          <a:p>
            <a:pPr marL="0" lvl="0" indent="0">
              <a:buNone/>
            </a:pPr>
            <a:r>
              <a:rPr lang="fi-FI" dirty="0" err="1"/>
              <a:t>Proposal</a:t>
            </a:r>
            <a:r>
              <a:rPr lang="fi-FI" dirty="0"/>
              <a:t>:</a:t>
            </a:r>
            <a:endParaRPr lang="en-GB" dirty="0"/>
          </a:p>
          <a:p>
            <a:r>
              <a:rPr lang="en-GB" dirty="0"/>
              <a:t>DMRS ports in a DMRS group per [bundled PRB] in CC are implicitly assumed </a:t>
            </a:r>
            <a:r>
              <a:rPr lang="en-GB" dirty="0" err="1"/>
              <a:t>QCLed</a:t>
            </a:r>
            <a:r>
              <a:rPr lang="en-GB" dirty="0"/>
              <a:t> w.r.t average gain, delay spread, Doppler spread, Doppler shift, and average delay parameters, spatial UE-Rx parameters). </a:t>
            </a:r>
          </a:p>
          <a:p>
            <a:r>
              <a:rPr lang="en-GB" dirty="0"/>
              <a:t>PTRS port and DMRS port are assumed QCL </a:t>
            </a:r>
          </a:p>
          <a:p>
            <a:pPr lvl="1"/>
            <a:r>
              <a:rPr lang="en-GB" dirty="0"/>
              <a:t>w.r.t average gain, delay spread, Doppler spread, Doppler shift, and average delay parameters, spatial UE-Rx parameters</a:t>
            </a:r>
            <a:r>
              <a:rPr lang="en-US" dirty="0"/>
              <a:t> (e.g. PTRS and DMRS sharing the same beam)</a:t>
            </a:r>
          </a:p>
          <a:p>
            <a:pPr lvl="1"/>
            <a:r>
              <a:rPr lang="en-GB" dirty="0"/>
              <a:t>w.r.t Doppler spread, Doppler shift  (</a:t>
            </a:r>
            <a:r>
              <a:rPr lang="en-US" dirty="0"/>
              <a:t>e.g. PTRS and DMRS sharing the same RF chain)</a:t>
            </a:r>
            <a:endParaRPr lang="en-GB" dirty="0"/>
          </a:p>
          <a:p>
            <a:r>
              <a:rPr lang="en-GB" dirty="0"/>
              <a:t>CSI-RS ports within a CSI-RS resource have at least two types of QCL assumptions</a:t>
            </a:r>
          </a:p>
          <a:p>
            <a:pPr lvl="1"/>
            <a:r>
              <a:rPr lang="en-GB" dirty="0"/>
              <a:t>QCL w.r.t average gain, delay spread, Doppler spread, Doppler shift, and average delay parameters, spatial UE-Rx parameters</a:t>
            </a:r>
            <a:endParaRPr lang="en-US" dirty="0"/>
          </a:p>
          <a:p>
            <a:pPr lvl="1"/>
            <a:r>
              <a:rPr lang="en-GB" dirty="0"/>
              <a:t>Not </a:t>
            </a:r>
            <a:r>
              <a:rPr lang="en-GB" dirty="0" err="1"/>
              <a:t>QCL’ed</a:t>
            </a:r>
            <a:r>
              <a:rPr lang="en-GB" dirty="0"/>
              <a:t> (e.g. for beam selection based on beamformed CSI-RS codebook)</a:t>
            </a:r>
          </a:p>
        </p:txBody>
      </p:sp>
    </p:spTree>
    <p:extLst>
      <p:ext uri="{BB962C8B-B14F-4D97-AF65-F5344CB8AC3E}">
        <p14:creationId xmlns:p14="http://schemas.microsoft.com/office/powerpoint/2010/main" val="327971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3"/>
          </a:xfrm>
        </p:spPr>
        <p:txBody>
          <a:bodyPr>
            <a:normAutofit/>
          </a:bodyPr>
          <a:lstStyle/>
          <a:p>
            <a:r>
              <a:rPr lang="en-US" dirty="0"/>
              <a:t>NR supports QCL indication across carriers, the default assumption being QCL assumptions per CC w.r.t </a:t>
            </a:r>
            <a:r>
              <a:rPr lang="en-GB" dirty="0"/>
              <a:t>average gain, delay spread, Doppler spread, Doppler shift, and average delay parameters, spatial UE-Rx parameters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756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5410</TotalTime>
  <Words>518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Calibri Light</vt:lpstr>
      <vt:lpstr>Times New Roman</vt:lpstr>
      <vt:lpstr>Office Theme</vt:lpstr>
      <vt:lpstr>WF on QCL</vt:lpstr>
      <vt:lpstr>Background (existing agreements)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Mihai Enescu</cp:lastModifiedBy>
  <cp:revision>70</cp:revision>
  <dcterms:created xsi:type="dcterms:W3CDTF">2016-08-16T09:42:59Z</dcterms:created>
  <dcterms:modified xsi:type="dcterms:W3CDTF">2017-05-19T01:00:56Z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1491491560</vt:lpwstr>
  </property>
  <property fmtid="{D5CDD505-2E9C-101B-9397-08002B2CF9AE}" pid="6" name="_2015_ms_pID_725343">
    <vt:lpwstr>(2)KpCD7nEPNRoDXx5tE9CTINuQykLleSsFLHtvfqNgI7F1v6dOCGHk1y6KZWk4mghiZD5+PSx/
kopmue9FLk2aggL+HkhKGUDQVuDcNLBqLYhm/XWugAS97Bgy9+29pBrhg+ZcQcUeNRfXGXFI
oKlOmKTuthO2bmiZS8L+EMIfnN0GSU6Ly/qxpeV/2n6FUXTeyVYXPkPVvi4SkDnnNNG5lCgi
hKNrzwM5IP2DCgRW+e</vt:lpwstr>
  </property>
  <property fmtid="{D5CDD505-2E9C-101B-9397-08002B2CF9AE}" pid="7" name="_2015_ms_pID_7253431">
    <vt:lpwstr>s8qFqH502I7EJ9T5Su6XUuYM59VdexfYUL+Z8WDV+7TbZm1ukT1cW8
q6SiFYdFxLg4yKEpxL7UVWtrt+GXoNTj+JQQOso9912YRo5YXTweZQrqODqtPYgXvKeXeIfk
jSynezM7TXqdfMLRcemZHAIGzEriWnnJSlVXTbi4IYntog==</vt:lpwstr>
  </property>
</Properties>
</file>