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305" r:id="rId3"/>
    <p:sldId id="301" r:id="rId4"/>
    <p:sldId id="30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안민기/선임연구원/차세대표준(연)ACS팀(minki.ahn@lge.com)" initials="안" lastIdx="1" clrIdx="0">
    <p:extLst>
      <p:ext uri="{19B8F6BF-5375-455C-9EA6-DF929625EA0E}">
        <p15:presenceInfo xmlns:p15="http://schemas.microsoft.com/office/powerpoint/2012/main" userId="S-1-5-21-2543426832-1914326140-3112152631-16913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53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5-12T16:45:36.729" idx="1">
    <p:pos x="10" y="10"/>
    <p:text/>
    <p:extLst>
      <p:ext uri="{C676402C-5697-4E1C-873F-D02D1690AC5C}">
        <p15:threadingInfo xmlns:p15="http://schemas.microsoft.com/office/powerpoint/2012/main" timeZoneBias="-54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560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information carried by beam failure recovery request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ZTE 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R1-1709613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38127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 smtClean="0"/>
              <a:t>#89</a:t>
            </a:r>
            <a:endParaRPr lang="en-US" altLang="zh-CN" dirty="0"/>
          </a:p>
          <a:p>
            <a:pPr>
              <a:defRPr/>
            </a:pPr>
            <a:r>
              <a:rPr lang="en-US" altLang="ko-KR" dirty="0" smtClean="0"/>
              <a:t>Hangzhou</a:t>
            </a:r>
            <a:r>
              <a:rPr lang="en-US" altLang="zh-CN" dirty="0" smtClean="0"/>
              <a:t>, China, 15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</a:t>
            </a:r>
            <a:r>
              <a:rPr lang="en-US" altLang="zh-CN" dirty="0"/>
              <a:t>– </a:t>
            </a:r>
            <a:r>
              <a:rPr lang="en-US" altLang="zh-CN" dirty="0" smtClean="0"/>
              <a:t>19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May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7.1.2.2.2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In RAN1 #88bis</a:t>
            </a:r>
          </a:p>
          <a:p>
            <a:pPr lvl="1">
              <a:spcBef>
                <a:spcPts val="300"/>
              </a:spcBef>
              <a:tabLst>
                <a:tab pos="457200" algn="l"/>
              </a:tabLst>
            </a:pPr>
            <a:r>
              <a:rPr lang="en-US" altLang="ko-KR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Beam failure recovery request transmission</a:t>
            </a:r>
            <a:endParaRPr lang="ko-KR" altLang="ko-KR" sz="140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2">
              <a:spcBef>
                <a:spcPts val="300"/>
              </a:spcBef>
              <a:tabLst>
                <a:tab pos="914400" algn="l"/>
              </a:tabLst>
            </a:pPr>
            <a:r>
              <a:rPr lang="en-US" altLang="ko-KR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Information carried by beam failure recovery request includes at least one followings</a:t>
            </a:r>
            <a:endParaRPr lang="ko-KR" altLang="ko-KR" sz="140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3">
              <a:spcBef>
                <a:spcPts val="300"/>
              </a:spcBef>
              <a:tabLst>
                <a:tab pos="1371600" algn="l"/>
              </a:tabLst>
            </a:pPr>
            <a:r>
              <a:rPr lang="en-US" altLang="ko-KR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Explicit/implicit information about identifying UE and new </a:t>
            </a:r>
            <a:r>
              <a:rPr lang="en-US" altLang="ko-KR" sz="14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gNB</a:t>
            </a:r>
            <a:r>
              <a:rPr lang="en-US" altLang="ko-KR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 TX beam information</a:t>
            </a:r>
            <a:endParaRPr lang="ko-KR" altLang="ko-KR" sz="140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3">
              <a:spcBef>
                <a:spcPts val="300"/>
              </a:spcBef>
              <a:tabLst>
                <a:tab pos="1371600" algn="l"/>
              </a:tabLst>
            </a:pPr>
            <a:r>
              <a:rPr lang="en-US" altLang="ko-KR" sz="1400" dirty="0">
                <a:solidFill>
                  <a:srgbClr val="FF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Explicit/implicit information about identifying UE and whether or not new candidate beam exists</a:t>
            </a:r>
            <a:endParaRPr lang="ko-KR" altLang="ko-KR" sz="1400">
              <a:solidFill>
                <a:srgbClr val="FF0000"/>
              </a:solidFill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3">
              <a:spcBef>
                <a:spcPts val="300"/>
              </a:spcBef>
              <a:tabLst>
                <a:tab pos="1371600" algn="l"/>
              </a:tabLst>
            </a:pPr>
            <a:r>
              <a:rPr lang="en-US" altLang="ko-KR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FFS: </a:t>
            </a:r>
            <a:endParaRPr lang="ko-KR" altLang="ko-KR" sz="140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4">
              <a:spcBef>
                <a:spcPts val="300"/>
              </a:spcBef>
              <a:buFont typeface="Arial" panose="020B0604020202020204" pitchFamily="34" charset="0"/>
              <a:buChar char="•"/>
              <a:tabLst>
                <a:tab pos="1828800" algn="l"/>
              </a:tabLst>
            </a:pPr>
            <a:r>
              <a:rPr lang="en-US" altLang="ko-KR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Information indicating UE beam failure</a:t>
            </a:r>
            <a:endParaRPr lang="ko-KR" altLang="ko-KR" sz="140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4">
              <a:spcBef>
                <a:spcPts val="300"/>
              </a:spcBef>
              <a:buFont typeface="Arial" panose="020B0604020202020204" pitchFamily="34" charset="0"/>
              <a:buChar char="•"/>
              <a:tabLst>
                <a:tab pos="1828800" algn="l"/>
              </a:tabLst>
            </a:pPr>
            <a:r>
              <a:rPr lang="en-US" altLang="ko-KR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Additional information, e.g., new beam quality</a:t>
            </a:r>
            <a:endParaRPr lang="ko-KR" altLang="ko-KR" sz="140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en-US" altLang="ko-KR" dirty="0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Background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39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NR supports the following information carried by beam failure recovery request:</a:t>
            </a:r>
          </a:p>
          <a:p>
            <a:pPr lvl="1"/>
            <a:r>
              <a:rPr lang="en-US" altLang="ko-KR" dirty="0" smtClean="0"/>
              <a:t>Explicit/explicit information about identifying UE and whether or not new candidate beam exists.</a:t>
            </a:r>
          </a:p>
          <a:p>
            <a:pPr lvl="2"/>
            <a:r>
              <a:rPr lang="en-US" altLang="ko-KR" dirty="0" smtClean="0"/>
              <a:t>If exists, information about availability of the new beam candidate beam is included</a:t>
            </a:r>
          </a:p>
          <a:p>
            <a:pPr lvl="1"/>
            <a:r>
              <a:rPr lang="en-US" altLang="ko-KR" dirty="0" smtClean="0"/>
              <a:t>FFS: lower overhead on beam failure recovery request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2810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pic>
        <p:nvPicPr>
          <p:cNvPr id="50" name="그림 4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143000"/>
            <a:ext cx="6156960" cy="2362200"/>
          </a:xfrm>
          <a:prstGeom prst="rect">
            <a:avLst/>
          </a:prstGeom>
          <a:noFill/>
        </p:spPr>
      </p:pic>
      <p:pic>
        <p:nvPicPr>
          <p:cNvPr id="54" name="그림 5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962400"/>
            <a:ext cx="6390640" cy="19928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069080" y="336446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&lt; Case 1&gt;</a:t>
            </a: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069080" y="5814536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&lt; Case 2&gt;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789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18436</TotalTime>
  <Words>153</Words>
  <Application>Microsoft Office PowerPoint</Application>
  <PresentationFormat>화면 슬라이드 쇼(4:3)</PresentationFormat>
  <Paragraphs>24</Paragraphs>
  <Slides>4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3" baseType="lpstr">
      <vt:lpstr>MS Mincho</vt:lpstr>
      <vt:lpstr>ＭＳ Ｐゴシック</vt:lpstr>
      <vt:lpstr>ＭＳ Ｐ明朝</vt:lpstr>
      <vt:lpstr>宋体</vt:lpstr>
      <vt:lpstr>맑은 고딕</vt:lpstr>
      <vt:lpstr>Arial</vt:lpstr>
      <vt:lpstr>Calibri</vt:lpstr>
      <vt:lpstr>Times New Roman</vt:lpstr>
      <vt:lpstr>Office Theme</vt:lpstr>
      <vt:lpstr>WF on information carried by beam failure recovery request</vt:lpstr>
      <vt:lpstr>PowerPoint 프레젠테이션</vt:lpstr>
      <vt:lpstr>Proposals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안민기/선임연구원/차세대표준(연)ACS팀(minki.ahn@lge.com)</cp:lastModifiedBy>
  <cp:revision>428</cp:revision>
  <dcterms:created xsi:type="dcterms:W3CDTF">2016-03-24T01:14:08Z</dcterms:created>
  <dcterms:modified xsi:type="dcterms:W3CDTF">2017-05-17T04:52:10Z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