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85" d="100"/>
          <a:sy n="85" d="100"/>
        </p:scale>
        <p:origin x="156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lang="en-US" dirty="0"/>
              <a:t>1-symbol NR-PUCCH with 1 or 2 bit(s) UCI payload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Qualcomm</a:t>
            </a:r>
          </a:p>
          <a:p>
            <a:r>
              <a:rPr lang="en-US" altLang="ja-JP" dirty="0"/>
              <a:t>[]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#89			                      R1-1</a:t>
            </a: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709584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Hangzhou,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15th – 19th May,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7.1.3.2.1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Agreements (88bis):</a:t>
            </a:r>
            <a:endParaRPr lang="en-US" dirty="0"/>
          </a:p>
          <a:p>
            <a:pPr lvl="0"/>
            <a:r>
              <a:rPr lang="en-US" dirty="0"/>
              <a:t>For 1-symbol PUCCH without SR with 1 or 2 bit(s) UCI payload size, RAN1 will select one from the following options.</a:t>
            </a:r>
          </a:p>
          <a:p>
            <a:pPr lvl="1"/>
            <a:r>
              <a:rPr lang="en-GB" dirty="0"/>
              <a:t>Option 1: RS and UCI are multiplexed by FDM manner in the OFDM symbol</a:t>
            </a:r>
            <a:endParaRPr lang="en-US" dirty="0"/>
          </a:p>
          <a:p>
            <a:pPr lvl="2"/>
            <a:r>
              <a:rPr lang="en-GB" dirty="0"/>
              <a:t>UCI can be sequence</a:t>
            </a:r>
            <a:endParaRPr lang="en-US" dirty="0"/>
          </a:p>
          <a:p>
            <a:pPr lvl="2"/>
            <a:r>
              <a:rPr lang="en-GB" dirty="0"/>
              <a:t>FFS: low PAPR design is applied</a:t>
            </a:r>
            <a:endParaRPr lang="en-US" dirty="0"/>
          </a:p>
          <a:p>
            <a:pPr lvl="1"/>
            <a:r>
              <a:rPr lang="en-GB" dirty="0"/>
              <a:t>Option 4: Sequence selection with low PAPR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For 1-symbol PUCCH with 1 or 2 bit(s) UCI payload size, UE transmits 2 QPSK sequences for 1 bit HARQ-ACK, 4 QPSK sequences for 2 bits HARQ-ACK. </a:t>
            </a:r>
          </a:p>
          <a:p>
            <a:pPr lvl="1"/>
            <a:r>
              <a:rPr lang="en-US" altLang="ja-JP" dirty="0"/>
              <a:t>The sequences can have common RS tones to enable coherent detection at receiver.</a:t>
            </a:r>
          </a:p>
          <a:p>
            <a:pPr lvl="2"/>
            <a:r>
              <a:rPr lang="en-US" altLang="ja-JP" dirty="0"/>
              <a:t>Note option 1 can viewed as sequences with common DMRS tones</a:t>
            </a:r>
          </a:p>
          <a:p>
            <a:pPr lvl="1"/>
            <a:r>
              <a:rPr lang="en-US" altLang="ja-JP" dirty="0"/>
              <a:t>Design of sequences should consider tradeoff among PAPR, maximizing the minimum Euclidian distance between sequences, and UE multiplexing capacity.</a:t>
            </a:r>
          </a:p>
          <a:p>
            <a:pPr lvl="1"/>
            <a:r>
              <a:rPr lang="en-US" altLang="ja-JP" dirty="0"/>
              <a:t>At least support length 12 sequences. FFS other sequence length</a:t>
            </a:r>
          </a:p>
        </p:txBody>
      </p:sp>
    </p:spTree>
    <p:extLst>
      <p:ext uri="{BB962C8B-B14F-4D97-AF65-F5344CB8AC3E}">
        <p14:creationId xmlns:p14="http://schemas.microsoft.com/office/powerpoint/2010/main" val="2566394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187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Arial</vt:lpstr>
      <vt:lpstr>Calibri</vt:lpstr>
      <vt:lpstr>Times New Roman</vt:lpstr>
      <vt:lpstr>Office テーマ</vt:lpstr>
      <vt:lpstr>WF on 1-symbol NR-PUCCH with 1 or 2 bit(s) UCI payload 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Yi Huang</cp:lastModifiedBy>
  <cp:revision>43</cp:revision>
  <dcterms:created xsi:type="dcterms:W3CDTF">2017-02-16T14:32:33Z</dcterms:created>
  <dcterms:modified xsi:type="dcterms:W3CDTF">2017-05-17T02:03:21Z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-1411306241</vt:i4>
  </property>
  <property fmtid="{D5CDD505-2E9C-101B-9397-08002B2CF9AE}" pid="3" name="_NewReviewCycle">
    <vt:lpwstr/>
  </property>
  <property fmtid="{D5CDD505-2E9C-101B-9397-08002B2CF9AE}" pid="4" name="_EmailSubject">
    <vt:lpwstr>Draft WF on our 1-symbol sequence based ACK/NACK design</vt:lpwstr>
  </property>
  <property fmtid="{D5CDD505-2E9C-101B-9397-08002B2CF9AE}" pid="5" name="_AuthorEmail">
    <vt:lpwstr>yihuang@qti.qualcomm.com</vt:lpwstr>
  </property>
  <property fmtid="{D5CDD505-2E9C-101B-9397-08002B2CF9AE}" pid="6" name="_AuthorEmailDisplayName">
    <vt:lpwstr>Yi Huang</vt:lpwstr>
  </property>
</Properties>
</file>